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 id="214748367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Lst>
  <p:sldSz cy="5143500" cx="9144000"/>
  <p:notesSz cx="6858000" cy="9144000"/>
  <p:embeddedFontLst>
    <p:embeddedFont>
      <p:font typeface="Proxima Nova"/>
      <p:regular r:id="rId87"/>
      <p:bold r:id="rId88"/>
      <p:italic r:id="rId89"/>
      <p:boldItalic r:id="rId90"/>
    </p:embeddedFont>
    <p:embeddedFont>
      <p:font typeface="Roboto Medium"/>
      <p:regular r:id="rId91"/>
      <p:bold r:id="rId92"/>
      <p:italic r:id="rId93"/>
      <p:boldItalic r:id="rId94"/>
    </p:embeddedFont>
    <p:embeddedFont>
      <p:font typeface="Amatic SC"/>
      <p:regular r:id="rId95"/>
      <p:bold r:id="rId96"/>
    </p:embeddedFont>
    <p:embeddedFont>
      <p:font typeface="Montserrat"/>
      <p:regular r:id="rId97"/>
      <p:bold r:id="rId98"/>
      <p:italic r:id="rId99"/>
      <p:boldItalic r:id="rId100"/>
    </p:embeddedFont>
    <p:embeddedFont>
      <p:font typeface="BenchNine"/>
      <p:regular r:id="rId101"/>
      <p:bold r:id="rId102"/>
    </p:embeddedFont>
    <p:embeddedFont>
      <p:font typeface="Josefin Sans"/>
      <p:regular r:id="rId103"/>
      <p:bold r:id="rId104"/>
      <p:italic r:id="rId105"/>
      <p:boldItalic r:id="rId106"/>
    </p:embeddedFont>
    <p:embeddedFont>
      <p:font typeface="Proxima Nova Semibold"/>
      <p:regular r:id="rId107"/>
      <p:bold r:id="rId108"/>
      <p:boldItalic r:id="rId10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guide id="3" pos="297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844772A-3206-4C2B-AA13-381B4E035C67}">
  <a:tblStyle styleId="{7844772A-3206-4C2B-AA13-381B4E035C6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 pos="2976"/>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07" Type="http://schemas.openxmlformats.org/officeDocument/2006/relationships/font" Target="fonts/ProximaNovaSemibold-regular.fntdata"/><Relationship Id="rId106" Type="http://schemas.openxmlformats.org/officeDocument/2006/relationships/font" Target="fonts/JosefinSans-boldItalic.fntdata"/><Relationship Id="rId105" Type="http://schemas.openxmlformats.org/officeDocument/2006/relationships/font" Target="fonts/JosefinSans-italic.fntdata"/><Relationship Id="rId104" Type="http://schemas.openxmlformats.org/officeDocument/2006/relationships/font" Target="fonts/JosefinSans-bold.fntdata"/><Relationship Id="rId109" Type="http://schemas.openxmlformats.org/officeDocument/2006/relationships/font" Target="fonts/ProximaNovaSemibold-boldItalic.fntdata"/><Relationship Id="rId108" Type="http://schemas.openxmlformats.org/officeDocument/2006/relationships/font" Target="fonts/ProximaNovaSemibold-bold.fntdata"/><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3" Type="http://schemas.openxmlformats.org/officeDocument/2006/relationships/font" Target="fonts/JosefinSans-regular.fntdata"/><Relationship Id="rId102" Type="http://schemas.openxmlformats.org/officeDocument/2006/relationships/font" Target="fonts/BenchNine-bold.fntdata"/><Relationship Id="rId101" Type="http://schemas.openxmlformats.org/officeDocument/2006/relationships/font" Target="fonts/BenchNine-regular.fntdata"/><Relationship Id="rId100" Type="http://schemas.openxmlformats.org/officeDocument/2006/relationships/font" Target="fonts/Montserrat-bold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AmaticSC-regular.fntdata"/><Relationship Id="rId94" Type="http://schemas.openxmlformats.org/officeDocument/2006/relationships/font" Target="fonts/RobotoMedium-boldItalic.fntdata"/><Relationship Id="rId97" Type="http://schemas.openxmlformats.org/officeDocument/2006/relationships/font" Target="fonts/Montserrat-regular.fntdata"/><Relationship Id="rId96" Type="http://schemas.openxmlformats.org/officeDocument/2006/relationships/font" Target="fonts/AmaticSC-bold.fntdata"/><Relationship Id="rId11" Type="http://schemas.openxmlformats.org/officeDocument/2006/relationships/slide" Target="slides/slide4.xml"/><Relationship Id="rId99" Type="http://schemas.openxmlformats.org/officeDocument/2006/relationships/font" Target="fonts/Montserrat-italic.fntdata"/><Relationship Id="rId10" Type="http://schemas.openxmlformats.org/officeDocument/2006/relationships/slide" Target="slides/slide3.xml"/><Relationship Id="rId98" Type="http://schemas.openxmlformats.org/officeDocument/2006/relationships/font" Target="fonts/Montserrat-bold.fntdata"/><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font" Target="fonts/RobotoMedium-regular.fntdata"/><Relationship Id="rId90" Type="http://schemas.openxmlformats.org/officeDocument/2006/relationships/font" Target="fonts/ProximaNova-boldItalic.fntdata"/><Relationship Id="rId93" Type="http://schemas.openxmlformats.org/officeDocument/2006/relationships/font" Target="fonts/RobotoMedium-italic.fntdata"/><Relationship Id="rId92" Type="http://schemas.openxmlformats.org/officeDocument/2006/relationships/font" Target="fonts/RobotoMedium-bold.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84" Type="http://schemas.openxmlformats.org/officeDocument/2006/relationships/slide" Target="slides/slide77.xml"/><Relationship Id="rId83" Type="http://schemas.openxmlformats.org/officeDocument/2006/relationships/slide" Target="slides/slide76.xml"/><Relationship Id="rId86" Type="http://schemas.openxmlformats.org/officeDocument/2006/relationships/slide" Target="slides/slide79.xml"/><Relationship Id="rId85" Type="http://schemas.openxmlformats.org/officeDocument/2006/relationships/slide" Target="slides/slide78.xml"/><Relationship Id="rId88" Type="http://schemas.openxmlformats.org/officeDocument/2006/relationships/font" Target="fonts/ProximaNova-bold.fntdata"/><Relationship Id="rId87" Type="http://schemas.openxmlformats.org/officeDocument/2006/relationships/font" Target="fonts/ProximaNova-regular.fntdata"/><Relationship Id="rId89" Type="http://schemas.openxmlformats.org/officeDocument/2006/relationships/font" Target="fonts/ProximaNova-italic.fntdata"/><Relationship Id="rId80" Type="http://schemas.openxmlformats.org/officeDocument/2006/relationships/slide" Target="slides/slide73.xml"/><Relationship Id="rId82" Type="http://schemas.openxmlformats.org/officeDocument/2006/relationships/slide" Target="slides/slide75.xml"/><Relationship Id="rId81" Type="http://schemas.openxmlformats.org/officeDocument/2006/relationships/slide" Target="slides/slide74.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slide" Target="slides/slide68.xml"/><Relationship Id="rId74" Type="http://schemas.openxmlformats.org/officeDocument/2006/relationships/slide" Target="slides/slide67.xml"/><Relationship Id="rId77" Type="http://schemas.openxmlformats.org/officeDocument/2006/relationships/slide" Target="slides/slide70.xml"/><Relationship Id="rId76" Type="http://schemas.openxmlformats.org/officeDocument/2006/relationships/slide" Target="slides/slide69.xml"/><Relationship Id="rId79" Type="http://schemas.openxmlformats.org/officeDocument/2006/relationships/slide" Target="slides/slide72.xml"/><Relationship Id="rId78" Type="http://schemas.openxmlformats.org/officeDocument/2006/relationships/slide" Target="slides/slide71.xml"/><Relationship Id="rId71" Type="http://schemas.openxmlformats.org/officeDocument/2006/relationships/slide" Target="slides/slide64.xml"/><Relationship Id="rId70" Type="http://schemas.openxmlformats.org/officeDocument/2006/relationships/slide" Target="slides/slide63.xml"/><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slide" Target="slides/slide6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media/image1.png>
</file>

<file path=ppt/media/image10.jp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29.png>
</file>

<file path=ppt/media/image3.png>
</file>

<file path=ppt/media/image30.png>
</file>

<file path=ppt/media/image31.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4ccdc9bf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4ccdc9bf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1d60ae9356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1d60ae9356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1d60ae9356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1d60ae9356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1d60ae9356_0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1d60ae9356_0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1d60ae9356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1d60ae9356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1d60ae9356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1d60ae9356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1d60ae9356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1d60ae9356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1d60ae9356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1d60ae9356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1d90d016c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1d90d016c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1d90d016cd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21d90d016cd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1d90d016cd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21d90d016cd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1d37875b51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1d37875b51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1d90d016cd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1d90d016cd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1d90d016c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21d90d016c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throughout our experience prototypes, an overarching theme we wanted to </a:t>
            </a:r>
            <a:r>
              <a:rPr lang="en"/>
              <a:t>intentionally</a:t>
            </a:r>
            <a:r>
              <a:rPr lang="en"/>
              <a:t> focus on was being able to leverage a variety of different ways to bridge the quality and access to education by homeschooled students. It’s one thing for a parent to choose to homeschool their child, but the children themselves, especially when young, dont have much say. as a result, they are exposed to a different learning environment where there is a lot of room for gaps to surface in the education they </a:t>
            </a:r>
            <a:r>
              <a:rPr lang="en"/>
              <a:t>receive</a:t>
            </a:r>
            <a:r>
              <a:rPr lang="en"/>
              <a:t> from their parents.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1d90d016c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1d90d016c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1d90d016cd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1d90d016cd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1d90d016cd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1d90d016cd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4. Analysis plan</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How did the parent feel about using AI-generated curriculum?</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Did the parent express feelings about any of the lessons?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If so, which one? Why?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Which lesson plan did they pick? Why?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What are their thoughts on long term use?</a:t>
            </a:r>
            <a:endParaRPr b="1">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i="1">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i="1">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1400">
                <a:solidFill>
                  <a:schemeClr val="dk1"/>
                </a:solidFill>
              </a:rPr>
              <a:t>OPEN ISSUES</a:t>
            </a:r>
            <a:endParaRPr b="1" sz="14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Difficult to simulate an encounter in the wild of whether the alternatives would truly to chosen or not1</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Hard to define what a “creative” alternative is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1d90d016c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1d90d016c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1d90d016cd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1d90d016cd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1d90d016cd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21d90d016cd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Ask about how they felt about the AI feedback on their feedback top the sample responses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What elements of feedback are helpful?</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What elements of feedback are not helpful?</a:t>
            </a:r>
            <a:endParaRPr b="1">
              <a:solidFill>
                <a:schemeClr val="dk1"/>
              </a:solidFill>
            </a:endParaRPr>
          </a:p>
          <a:p>
            <a:pPr indent="0" lvl="0" marL="0" rtl="0" algn="l">
              <a:lnSpc>
                <a:spcPct val="115000"/>
              </a:lnSpc>
              <a:spcBef>
                <a:spcPts val="0"/>
              </a:spcBef>
              <a:spcAft>
                <a:spcPts val="0"/>
              </a:spcAft>
              <a:buNone/>
            </a:pPr>
            <a:r>
              <a:t/>
            </a:r>
            <a:endParaRPr i="1">
              <a:solidFill>
                <a:schemeClr val="dk1"/>
              </a:solidFill>
            </a:endParaRPr>
          </a:p>
          <a:p>
            <a:pPr indent="0" lvl="0" marL="0" rtl="0" algn="l">
              <a:lnSpc>
                <a:spcPct val="115000"/>
              </a:lnSpc>
              <a:spcBef>
                <a:spcPts val="0"/>
              </a:spcBef>
              <a:spcAft>
                <a:spcPts val="0"/>
              </a:spcAft>
              <a:buNone/>
            </a:pPr>
            <a:r>
              <a:t/>
            </a:r>
            <a:endParaRPr i="1">
              <a:solidFill>
                <a:schemeClr val="dk1"/>
              </a:solidFill>
            </a:endParaRPr>
          </a:p>
          <a:p>
            <a:pPr indent="0" lvl="0" marL="0" rtl="0" algn="l">
              <a:lnSpc>
                <a:spcPct val="115000"/>
              </a:lnSpc>
              <a:spcBef>
                <a:spcPts val="0"/>
              </a:spcBef>
              <a:spcAft>
                <a:spcPts val="0"/>
              </a:spcAft>
              <a:buNone/>
            </a:pPr>
            <a:r>
              <a:rPr b="1" lang="en" sz="1400">
                <a:solidFill>
                  <a:schemeClr val="dk1"/>
                </a:solidFill>
              </a:rPr>
              <a:t>OPEN ISSUES</a:t>
            </a:r>
            <a:endParaRPr b="1" sz="14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Can AI generate specific-enough feedback for parents?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Will AI feedback be personalizable to the student as well as the student-parent relationship?</a:t>
            </a:r>
            <a:endParaRPr>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1d90d016c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1d90d016c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21d90d016cd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21d90d016cd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3ab8f6e16a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3ab8f6e16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1d90d016cd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21d90d016cd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rPr>
              <a:t>CHATGPT, NOT TEACH GPT</a:t>
            </a:r>
            <a:endParaRPr b="1">
              <a:solidFill>
                <a:schemeClr val="dk1"/>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lnSpc>
                <a:spcPct val="115000"/>
              </a:lnSpc>
              <a:spcBef>
                <a:spcPts val="0"/>
              </a:spcBef>
              <a:spcAft>
                <a:spcPts val="0"/>
              </a:spcAft>
              <a:buNone/>
            </a:pPr>
            <a:r>
              <a:rPr b="1" lang="en">
                <a:solidFill>
                  <a:schemeClr val="dk1"/>
                </a:solidFill>
              </a:rPr>
              <a:t>mentioned that the way that he asked questions was similar to how he would ask a human, versus how he would google. </a:t>
            </a:r>
            <a:endParaRPr b="1">
              <a:solidFill>
                <a:schemeClr val="dk1"/>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lnSpc>
                <a:spcPct val="115000"/>
              </a:lnSpc>
              <a:spcBef>
                <a:spcPts val="0"/>
              </a:spcBef>
              <a:spcAft>
                <a:spcPts val="0"/>
              </a:spcAft>
              <a:buNone/>
            </a:pPr>
            <a:r>
              <a:rPr b="1" lang="en">
                <a:solidFill>
                  <a:schemeClr val="dk1"/>
                </a:solidFill>
              </a:rPr>
              <a:t>difficult to learn about a topic bc you don’t know what to talk about</a:t>
            </a:r>
            <a:endParaRPr b="1">
              <a:solidFill>
                <a:schemeClr val="dk1"/>
              </a:solidFill>
            </a:endParaRPr>
          </a:p>
          <a:p>
            <a:pPr indent="0" lvl="0" marL="0" rtl="0" algn="l">
              <a:lnSpc>
                <a:spcPct val="115000"/>
              </a:lnSpc>
              <a:spcBef>
                <a:spcPts val="0"/>
              </a:spcBef>
              <a:spcAft>
                <a:spcPts val="0"/>
              </a:spcAft>
              <a:buNone/>
            </a:pPr>
            <a:r>
              <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See how the student performs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Mostly, see how the student feels about learning with ChatGPT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Get their thoughts on how they felt learning via ChatGPT vs. in their normal ways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Engagement, interest, attention, etc.</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Do they feel like they were able to navigate CHatGPT well ( prompt engineer)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Do they feel like they were able to gain general mastery of the material -&gt; not miss any specific parts that they needed to learn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Did they pick up any misinformation (ChatGPT loves to lie)? Make sure we correct these afterwards.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How did they feel about the lack of parental involvement/participation/oversight?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Did they feel comfortable using ChatGPT / AI technology?</a:t>
            </a:r>
            <a:endParaRPr b="1">
              <a:solidFill>
                <a:schemeClr val="dk1"/>
              </a:solidFill>
            </a:endParaRPr>
          </a:p>
          <a:p>
            <a:pPr indent="0" lvl="0" marL="0" rtl="0" algn="l">
              <a:lnSpc>
                <a:spcPct val="115000"/>
              </a:lnSpc>
              <a:spcBef>
                <a:spcPts val="0"/>
              </a:spcBef>
              <a:spcAft>
                <a:spcPts val="0"/>
              </a:spcAft>
              <a:buNone/>
            </a:pPr>
            <a:r>
              <a:t/>
            </a:r>
            <a:endParaRPr i="1">
              <a:solidFill>
                <a:schemeClr val="dk1"/>
              </a:solidFill>
            </a:endParaRPr>
          </a:p>
          <a:p>
            <a:pPr indent="0" lvl="0" marL="0" rtl="0" algn="l">
              <a:lnSpc>
                <a:spcPct val="115000"/>
              </a:lnSpc>
              <a:spcBef>
                <a:spcPts val="0"/>
              </a:spcBef>
              <a:spcAft>
                <a:spcPts val="0"/>
              </a:spcAft>
              <a:buNone/>
            </a:pPr>
            <a:r>
              <a:t/>
            </a:r>
            <a:endParaRPr i="1">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Will parents feel comfortable allowing their children to interact with AI without their supervision? At what age do parents feel comfortable doing this?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Can a digital tool “entertain” or engage students or will it end up being distracting from work (esp without parental oversight)?</a:t>
            </a:r>
            <a:endParaRPr b="1" sz="1400">
              <a:solidFill>
                <a:schemeClr val="dk1"/>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21d90d016cd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21d90d016cd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3ab8f6e16a_1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3ab8f6e16a_1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623c2e053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623c2e053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623c2e0530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623c2e0530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623c2e0530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623c2e0530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623c2e0530_1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623c2e0530_1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623c2e0530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623c2e0530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623c2e0530_1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623c2e0530_1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642a0cf46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642a0cf46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1d90d016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1d90d016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623c2e0530_1_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623c2e0530_1_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623c2e0530_1_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623c2e0530_1_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623c2e0530_1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623c2e0530_1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623c2e0530_1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623c2e0530_1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623c2e0530_1_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623c2e0530_1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623c2e0530_1_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623c2e0530_1_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623c2e0530_1_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623c2e0530_1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623c2e0530_1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623c2e0530_1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642a0cf463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642a0cf463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642a0cf463_2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642a0cf463_2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1d60ae9356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1d60ae9356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623c2e0530_1_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623c2e0530_1_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623c2e0530_1_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 name="Google Shape;1138;g623c2e0530_1_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623c2e0530_1_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623c2e0530_1_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623c2e0530_1_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623c2e0530_1_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623c2e0530_1_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623c2e0530_1_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642a0cf463_2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 name="Google Shape;1220;g642a0cf463_2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623c2e0530_1_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623c2e0530_1_9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642a0cf463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642a0cf463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g623c2e0530_1_1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8" name="Google Shape;1268;g623c2e0530_1_1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623c2e0530_1_1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623c2e0530_1_1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1d60ae9356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1d60ae9356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g623c2e0530_1_1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 name="Google Shape;1303;g623c2e0530_1_1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g63e76423d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5" name="Google Shape;1325;g63e76423d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9" name="Shape 1329"/>
        <p:cNvGrpSpPr/>
        <p:nvPr/>
      </p:nvGrpSpPr>
      <p:grpSpPr>
        <a:xfrm>
          <a:off x="0" y="0"/>
          <a:ext cx="0" cy="0"/>
          <a:chOff x="0" y="0"/>
          <a:chExt cx="0" cy="0"/>
        </a:xfrm>
      </p:grpSpPr>
      <p:sp>
        <p:nvSpPr>
          <p:cNvPr id="1330" name="Google Shape;1330;g63e76423d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 name="Google Shape;1331;g63e76423d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5" name="Shape 1335"/>
        <p:cNvGrpSpPr/>
        <p:nvPr/>
      </p:nvGrpSpPr>
      <p:grpSpPr>
        <a:xfrm>
          <a:off x="0" y="0"/>
          <a:ext cx="0" cy="0"/>
          <a:chOff x="0" y="0"/>
          <a:chExt cx="0" cy="0"/>
        </a:xfrm>
      </p:grpSpPr>
      <p:sp>
        <p:nvSpPr>
          <p:cNvPr id="1336" name="Google Shape;1336;SLIDES_API124721811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7" name="Google Shape;1337;SLIDES_API124721811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 name="Shape 1342"/>
        <p:cNvGrpSpPr/>
        <p:nvPr/>
      </p:nvGrpSpPr>
      <p:grpSpPr>
        <a:xfrm>
          <a:off x="0" y="0"/>
          <a:ext cx="0" cy="0"/>
          <a:chOff x="0" y="0"/>
          <a:chExt cx="0" cy="0"/>
        </a:xfrm>
      </p:grpSpPr>
      <p:sp>
        <p:nvSpPr>
          <p:cNvPr id="1343" name="Google Shape;1343;SLIDES_API124721811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4" name="Google Shape;1344;SLIDES_API124721811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g623c2e0530_1_1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1" name="Google Shape;1351;g623c2e0530_1_1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3" name="Shape 1363"/>
        <p:cNvGrpSpPr/>
        <p:nvPr/>
      </p:nvGrpSpPr>
      <p:grpSpPr>
        <a:xfrm>
          <a:off x="0" y="0"/>
          <a:ext cx="0" cy="0"/>
          <a:chOff x="0" y="0"/>
          <a:chExt cx="0" cy="0"/>
        </a:xfrm>
      </p:grpSpPr>
      <p:sp>
        <p:nvSpPr>
          <p:cNvPr id="1364" name="Google Shape;1364;g623c2e0530_1_1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5" name="Google Shape;1365;g623c2e0530_1_1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623c2e0530_1_1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623c2e0530_1_1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6" name="Shape 7976"/>
        <p:cNvGrpSpPr/>
        <p:nvPr/>
      </p:nvGrpSpPr>
      <p:grpSpPr>
        <a:xfrm>
          <a:off x="0" y="0"/>
          <a:ext cx="0" cy="0"/>
          <a:chOff x="0" y="0"/>
          <a:chExt cx="0" cy="0"/>
        </a:xfrm>
      </p:grpSpPr>
      <p:sp>
        <p:nvSpPr>
          <p:cNvPr id="7977" name="Google Shape;7977;g623c2e0530_1_7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8" name="Google Shape;7978;g623c2e0530_1_7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3" name="Shape 8403"/>
        <p:cNvGrpSpPr/>
        <p:nvPr/>
      </p:nvGrpSpPr>
      <p:grpSpPr>
        <a:xfrm>
          <a:off x="0" y="0"/>
          <a:ext cx="0" cy="0"/>
          <a:chOff x="0" y="0"/>
          <a:chExt cx="0" cy="0"/>
        </a:xfrm>
      </p:grpSpPr>
      <p:sp>
        <p:nvSpPr>
          <p:cNvPr id="8404" name="Google Shape;8404;g623c2e0530_1_8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5" name="Google Shape;8405;g623c2e0530_1_8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1d60ae9356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1d60ae9356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6" name="Shape 8566"/>
        <p:cNvGrpSpPr/>
        <p:nvPr/>
      </p:nvGrpSpPr>
      <p:grpSpPr>
        <a:xfrm>
          <a:off x="0" y="0"/>
          <a:ext cx="0" cy="0"/>
          <a:chOff x="0" y="0"/>
          <a:chExt cx="0" cy="0"/>
        </a:xfrm>
      </p:grpSpPr>
      <p:sp>
        <p:nvSpPr>
          <p:cNvPr id="8567" name="Google Shape;8567;g623c2e0530_1_8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8" name="Google Shape;8568;g623c2e0530_1_8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8" name="Shape 8968"/>
        <p:cNvGrpSpPr/>
        <p:nvPr/>
      </p:nvGrpSpPr>
      <p:grpSpPr>
        <a:xfrm>
          <a:off x="0" y="0"/>
          <a:ext cx="0" cy="0"/>
          <a:chOff x="0" y="0"/>
          <a:chExt cx="0" cy="0"/>
        </a:xfrm>
      </p:grpSpPr>
      <p:sp>
        <p:nvSpPr>
          <p:cNvPr id="8969" name="Google Shape;8969;g623c2e0530_1_8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0" name="Google Shape;8970;g623c2e0530_1_8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9" name="Shape 9339"/>
        <p:cNvGrpSpPr/>
        <p:nvPr/>
      </p:nvGrpSpPr>
      <p:grpSpPr>
        <a:xfrm>
          <a:off x="0" y="0"/>
          <a:ext cx="0" cy="0"/>
          <a:chOff x="0" y="0"/>
          <a:chExt cx="0" cy="0"/>
        </a:xfrm>
      </p:grpSpPr>
      <p:sp>
        <p:nvSpPr>
          <p:cNvPr id="9340" name="Google Shape;9340;g623c2e0530_1_9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1" name="Google Shape;9341;g623c2e0530_1_9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6" name="Shape 9716"/>
        <p:cNvGrpSpPr/>
        <p:nvPr/>
      </p:nvGrpSpPr>
      <p:grpSpPr>
        <a:xfrm>
          <a:off x="0" y="0"/>
          <a:ext cx="0" cy="0"/>
          <a:chOff x="0" y="0"/>
          <a:chExt cx="0" cy="0"/>
        </a:xfrm>
      </p:grpSpPr>
      <p:sp>
        <p:nvSpPr>
          <p:cNvPr id="9717" name="Google Shape;9717;g623c2e0530_1_9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8" name="Google Shape;9718;g623c2e0530_1_9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7" name="Shape 10147"/>
        <p:cNvGrpSpPr/>
        <p:nvPr/>
      </p:nvGrpSpPr>
      <p:grpSpPr>
        <a:xfrm>
          <a:off x="0" y="0"/>
          <a:ext cx="0" cy="0"/>
          <a:chOff x="0" y="0"/>
          <a:chExt cx="0" cy="0"/>
        </a:xfrm>
      </p:grpSpPr>
      <p:sp>
        <p:nvSpPr>
          <p:cNvPr id="10148" name="Google Shape;10148;g623c2e0530_1_9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9" name="Google Shape;10149;g623c2e0530_1_9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0" name="Shape 10940"/>
        <p:cNvGrpSpPr/>
        <p:nvPr/>
      </p:nvGrpSpPr>
      <p:grpSpPr>
        <a:xfrm>
          <a:off x="0" y="0"/>
          <a:ext cx="0" cy="0"/>
          <a:chOff x="0" y="0"/>
          <a:chExt cx="0" cy="0"/>
        </a:xfrm>
      </p:grpSpPr>
      <p:sp>
        <p:nvSpPr>
          <p:cNvPr id="10941" name="Google Shape;10941;g623c2e0530_1_10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2" name="Google Shape;10942;g623c2e0530_1_10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81" name="Shape 11681"/>
        <p:cNvGrpSpPr/>
        <p:nvPr/>
      </p:nvGrpSpPr>
      <p:grpSpPr>
        <a:xfrm>
          <a:off x="0" y="0"/>
          <a:ext cx="0" cy="0"/>
          <a:chOff x="0" y="0"/>
          <a:chExt cx="0" cy="0"/>
        </a:xfrm>
      </p:grpSpPr>
      <p:sp>
        <p:nvSpPr>
          <p:cNvPr id="11682" name="Google Shape;11682;g623c2e0530_1_11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3" name="Google Shape;11683;g623c2e0530_1_11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4" name="Shape 12374"/>
        <p:cNvGrpSpPr/>
        <p:nvPr/>
      </p:nvGrpSpPr>
      <p:grpSpPr>
        <a:xfrm>
          <a:off x="0" y="0"/>
          <a:ext cx="0" cy="0"/>
          <a:chOff x="0" y="0"/>
          <a:chExt cx="0" cy="0"/>
        </a:xfrm>
      </p:grpSpPr>
      <p:sp>
        <p:nvSpPr>
          <p:cNvPr id="12375" name="Google Shape;12375;g623c2e0530_1_12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76" name="Google Shape;12376;g623c2e0530_1_12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6" name="Shape 12676"/>
        <p:cNvGrpSpPr/>
        <p:nvPr/>
      </p:nvGrpSpPr>
      <p:grpSpPr>
        <a:xfrm>
          <a:off x="0" y="0"/>
          <a:ext cx="0" cy="0"/>
          <a:chOff x="0" y="0"/>
          <a:chExt cx="0" cy="0"/>
        </a:xfrm>
      </p:grpSpPr>
      <p:sp>
        <p:nvSpPr>
          <p:cNvPr id="12677" name="Google Shape;12677;g623c2e0530_1_12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8" name="Google Shape;12678;g623c2e0530_1_12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0" name="Shape 13310"/>
        <p:cNvGrpSpPr/>
        <p:nvPr/>
      </p:nvGrpSpPr>
      <p:grpSpPr>
        <a:xfrm>
          <a:off x="0" y="0"/>
          <a:ext cx="0" cy="0"/>
          <a:chOff x="0" y="0"/>
          <a:chExt cx="0" cy="0"/>
        </a:xfrm>
      </p:grpSpPr>
      <p:sp>
        <p:nvSpPr>
          <p:cNvPr id="13311" name="Google Shape;13311;g623c2e0530_1_13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2" name="Google Shape;13312;g623c2e0530_1_13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1d60ae9356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1d60ae9356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1d60ae9356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1d60ae9356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dk1"/>
            </a:gs>
            <a:gs pos="100000">
              <a:schemeClr val="lt2"/>
            </a:gs>
          </a:gsLst>
          <a:lin ang="2698631" scaled="0"/>
        </a:gradFill>
      </p:bgPr>
    </p:bg>
    <p:spTree>
      <p:nvGrpSpPr>
        <p:cNvPr id="8" name="Shape 8"/>
        <p:cNvGrpSpPr/>
        <p:nvPr/>
      </p:nvGrpSpPr>
      <p:grpSpPr>
        <a:xfrm>
          <a:off x="0" y="0"/>
          <a:ext cx="0" cy="0"/>
          <a:chOff x="0" y="0"/>
          <a:chExt cx="0" cy="0"/>
        </a:xfrm>
      </p:grpSpPr>
      <p:sp>
        <p:nvSpPr>
          <p:cNvPr id="9" name="Google Shape;9;p2"/>
          <p:cNvSpPr/>
          <p:nvPr/>
        </p:nvSpPr>
        <p:spPr>
          <a:xfrm>
            <a:off x="2709968" y="0"/>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3535716" y="1862938"/>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0" y="4042"/>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720000" y="1683965"/>
            <a:ext cx="5045700" cy="2340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6205575" y="3547225"/>
            <a:ext cx="2215200" cy="792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gradFill>
          <a:gsLst>
            <a:gs pos="0">
              <a:schemeClr val="dk1"/>
            </a:gs>
            <a:gs pos="100000">
              <a:schemeClr val="lt2"/>
            </a:gs>
          </a:gsLst>
          <a:lin ang="2698631" scaled="0"/>
        </a:gradFill>
      </p:bgPr>
    </p:bg>
    <p:spTree>
      <p:nvGrpSpPr>
        <p:cNvPr id="61" name="Shape 61"/>
        <p:cNvGrpSpPr/>
        <p:nvPr/>
      </p:nvGrpSpPr>
      <p:grpSpPr>
        <a:xfrm>
          <a:off x="0" y="0"/>
          <a:ext cx="0" cy="0"/>
          <a:chOff x="0" y="0"/>
          <a:chExt cx="0" cy="0"/>
        </a:xfrm>
      </p:grpSpPr>
      <p:sp>
        <p:nvSpPr>
          <p:cNvPr id="62" name="Google Shape;62;p11"/>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dk1"/>
            </a:gs>
            <a:gs pos="100000">
              <a:schemeClr val="lt2"/>
            </a:gs>
          </a:gsLst>
          <a:lin ang="2698631" scaled="0"/>
        </a:gradFill>
      </p:bgPr>
    </p:bg>
    <p:spTree>
      <p:nvGrpSpPr>
        <p:cNvPr id="63" name="Shape 63"/>
        <p:cNvGrpSpPr/>
        <p:nvPr/>
      </p:nvGrpSpPr>
      <p:grpSpPr>
        <a:xfrm>
          <a:off x="0" y="0"/>
          <a:ext cx="0" cy="0"/>
          <a:chOff x="0" y="0"/>
          <a:chExt cx="0" cy="0"/>
        </a:xfrm>
      </p:grpSpPr>
      <p:sp>
        <p:nvSpPr>
          <p:cNvPr id="64" name="Google Shape;64;p12"/>
          <p:cNvSpPr/>
          <p:nvPr/>
        </p:nvSpPr>
        <p:spPr>
          <a:xfrm flipH="1">
            <a:off x="3"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2"/>
          <p:cNvSpPr/>
          <p:nvPr/>
        </p:nvSpPr>
        <p:spPr>
          <a:xfrm flipH="1">
            <a:off x="0"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2"/>
          <p:cNvSpPr/>
          <p:nvPr/>
        </p:nvSpPr>
        <p:spPr>
          <a:xfrm flipH="1">
            <a:off x="3881932"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2"/>
          <p:cNvSpPr txBox="1"/>
          <p:nvPr>
            <p:ph hasCustomPrompt="1" type="title"/>
          </p:nvPr>
        </p:nvSpPr>
        <p:spPr>
          <a:xfrm>
            <a:off x="723075" y="1820250"/>
            <a:ext cx="5248200" cy="10068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4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8" name="Google Shape;68;p12"/>
          <p:cNvSpPr txBox="1"/>
          <p:nvPr>
            <p:ph idx="1" type="body"/>
          </p:nvPr>
        </p:nvSpPr>
        <p:spPr>
          <a:xfrm>
            <a:off x="723126" y="2757150"/>
            <a:ext cx="5248200" cy="5661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9" name="Shape 69"/>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SECTION_TITLE_AND_DESCRIPTION_2">
    <p:bg>
      <p:bgPr>
        <a:gradFill>
          <a:gsLst>
            <a:gs pos="0">
              <a:schemeClr val="lt2"/>
            </a:gs>
            <a:gs pos="100000">
              <a:schemeClr val="dk1"/>
            </a:gs>
          </a:gsLst>
          <a:lin ang="0" scaled="0"/>
        </a:gradFill>
      </p:bgPr>
    </p:bg>
    <p:spTree>
      <p:nvGrpSpPr>
        <p:cNvPr id="70" name="Shape 70"/>
        <p:cNvGrpSpPr/>
        <p:nvPr/>
      </p:nvGrpSpPr>
      <p:grpSpPr>
        <a:xfrm>
          <a:off x="0" y="0"/>
          <a:ext cx="0" cy="0"/>
          <a:chOff x="0" y="0"/>
          <a:chExt cx="0" cy="0"/>
        </a:xfrm>
      </p:grpSpPr>
      <p:sp>
        <p:nvSpPr>
          <p:cNvPr id="71" name="Google Shape;71;p14"/>
          <p:cNvSpPr/>
          <p:nvPr/>
        </p:nvSpPr>
        <p:spPr>
          <a:xfrm>
            <a:off x="2709980"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lt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13"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lt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0"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lt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3535716"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lt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txBox="1"/>
          <p:nvPr>
            <p:ph type="title"/>
          </p:nvPr>
        </p:nvSpPr>
        <p:spPr>
          <a:xfrm>
            <a:off x="720000" y="1233175"/>
            <a:ext cx="4461300" cy="1482300"/>
          </a:xfrm>
          <a:prstGeom prst="rect">
            <a:avLst/>
          </a:prstGeom>
        </p:spPr>
        <p:txBody>
          <a:bodyPr anchorCtr="0" anchor="t" bIns="91425" lIns="91425" spcFirstLastPara="1" rIns="91425" wrap="square" tIns="91425">
            <a:noAutofit/>
          </a:bodyPr>
          <a:lstStyle>
            <a:lvl1pPr lvl="0" rtl="0">
              <a:spcBef>
                <a:spcPts val="0"/>
              </a:spcBef>
              <a:spcAft>
                <a:spcPts val="0"/>
              </a:spcAft>
              <a:buSzPts val="4200"/>
              <a:buNone/>
              <a:defRPr sz="3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6" name="Google Shape;76;p14"/>
          <p:cNvSpPr txBox="1"/>
          <p:nvPr>
            <p:ph idx="1" type="subTitle"/>
          </p:nvPr>
        </p:nvSpPr>
        <p:spPr>
          <a:xfrm>
            <a:off x="720000" y="2872425"/>
            <a:ext cx="4828200" cy="159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800"/>
              <a:buFont typeface="Open Sans"/>
              <a:buChar char="●"/>
              <a:defRPr sz="1400"/>
            </a:lvl1pPr>
            <a:lvl2pPr lvl="1" rtl="0" algn="ctr">
              <a:lnSpc>
                <a:spcPct val="100000"/>
              </a:lnSpc>
              <a:spcBef>
                <a:spcPts val="0"/>
              </a:spcBef>
              <a:spcAft>
                <a:spcPts val="0"/>
              </a:spcAft>
              <a:buSzPts val="800"/>
              <a:buFont typeface="Open Sans"/>
              <a:buChar char="○"/>
              <a:defRPr sz="2100"/>
            </a:lvl2pPr>
            <a:lvl3pPr lvl="2" rtl="0" algn="ctr">
              <a:lnSpc>
                <a:spcPct val="100000"/>
              </a:lnSpc>
              <a:spcBef>
                <a:spcPts val="0"/>
              </a:spcBef>
              <a:spcAft>
                <a:spcPts val="0"/>
              </a:spcAft>
              <a:buSzPts val="800"/>
              <a:buFont typeface="Open Sans"/>
              <a:buChar char="■"/>
              <a:defRPr sz="2100"/>
            </a:lvl3pPr>
            <a:lvl4pPr lvl="3" rtl="0" algn="ctr">
              <a:lnSpc>
                <a:spcPct val="100000"/>
              </a:lnSpc>
              <a:spcBef>
                <a:spcPts val="0"/>
              </a:spcBef>
              <a:spcAft>
                <a:spcPts val="0"/>
              </a:spcAft>
              <a:buSzPts val="800"/>
              <a:buFont typeface="Open Sans"/>
              <a:buChar char="●"/>
              <a:defRPr sz="2100"/>
            </a:lvl4pPr>
            <a:lvl5pPr lvl="4" rtl="0" algn="ctr">
              <a:lnSpc>
                <a:spcPct val="100000"/>
              </a:lnSpc>
              <a:spcBef>
                <a:spcPts val="0"/>
              </a:spcBef>
              <a:spcAft>
                <a:spcPts val="0"/>
              </a:spcAft>
              <a:buSzPts val="1100"/>
              <a:buFont typeface="Open Sans"/>
              <a:buChar char="○"/>
              <a:defRPr sz="2100"/>
            </a:lvl5pPr>
            <a:lvl6pPr lvl="5" rtl="0" algn="ctr">
              <a:lnSpc>
                <a:spcPct val="100000"/>
              </a:lnSpc>
              <a:spcBef>
                <a:spcPts val="0"/>
              </a:spcBef>
              <a:spcAft>
                <a:spcPts val="0"/>
              </a:spcAft>
              <a:buSzPts val="1100"/>
              <a:buFont typeface="Open Sans"/>
              <a:buChar char="■"/>
              <a:defRPr sz="2100"/>
            </a:lvl6pPr>
            <a:lvl7pPr lvl="6" rtl="0" algn="ctr">
              <a:lnSpc>
                <a:spcPct val="100000"/>
              </a:lnSpc>
              <a:spcBef>
                <a:spcPts val="0"/>
              </a:spcBef>
              <a:spcAft>
                <a:spcPts val="0"/>
              </a:spcAft>
              <a:buSzPts val="700"/>
              <a:buFont typeface="Open Sans"/>
              <a:buChar char="●"/>
              <a:defRPr sz="2100"/>
            </a:lvl7pPr>
            <a:lvl8pPr lvl="7" rtl="0" algn="ctr">
              <a:lnSpc>
                <a:spcPct val="100000"/>
              </a:lnSpc>
              <a:spcBef>
                <a:spcPts val="0"/>
              </a:spcBef>
              <a:spcAft>
                <a:spcPts val="0"/>
              </a:spcAft>
              <a:buSzPts val="700"/>
              <a:buFont typeface="Open Sans"/>
              <a:buChar char="○"/>
              <a:defRPr sz="2100"/>
            </a:lvl8pPr>
            <a:lvl9pPr lvl="8" rtl="0" algn="ctr">
              <a:lnSpc>
                <a:spcPct val="100000"/>
              </a:lnSpc>
              <a:spcBef>
                <a:spcPts val="0"/>
              </a:spcBef>
              <a:spcAft>
                <a:spcPts val="0"/>
              </a:spcAft>
              <a:buSzPts val="600"/>
              <a:buFont typeface="Open Sans"/>
              <a:buChar char="■"/>
              <a:defRPr sz="21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
    <p:bg>
      <p:bgPr>
        <a:gradFill>
          <a:gsLst>
            <a:gs pos="0">
              <a:schemeClr val="lt2"/>
            </a:gs>
            <a:gs pos="100000">
              <a:schemeClr val="dk1"/>
            </a:gs>
          </a:gsLst>
          <a:lin ang="0" scaled="0"/>
        </a:gradFill>
      </p:bgPr>
    </p:bg>
    <p:spTree>
      <p:nvGrpSpPr>
        <p:cNvPr id="77" name="Shape 77"/>
        <p:cNvGrpSpPr/>
        <p:nvPr/>
      </p:nvGrpSpPr>
      <p:grpSpPr>
        <a:xfrm>
          <a:off x="0" y="0"/>
          <a:ext cx="0" cy="0"/>
          <a:chOff x="0" y="0"/>
          <a:chExt cx="0" cy="0"/>
        </a:xfrm>
      </p:grpSpPr>
      <p:sp>
        <p:nvSpPr>
          <p:cNvPr id="78" name="Google Shape;78;p15"/>
          <p:cNvSpPr/>
          <p:nvPr/>
        </p:nvSpPr>
        <p:spPr>
          <a:xfrm flipH="1">
            <a:off x="3"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flipH="1">
            <a:off x="3147929"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flipH="1">
            <a:off x="3881932"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flipH="1">
            <a:off x="0"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txBox="1"/>
          <p:nvPr>
            <p:ph type="title"/>
          </p:nvPr>
        </p:nvSpPr>
        <p:spPr>
          <a:xfrm>
            <a:off x="3456150" y="3172325"/>
            <a:ext cx="2231700" cy="3654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200"/>
              <a:buNone/>
              <a:defRPr i="0" sz="1200"/>
            </a:lvl1pPr>
            <a:lvl2pPr lvl="1" rtl="0">
              <a:spcBef>
                <a:spcPts val="0"/>
              </a:spcBef>
              <a:spcAft>
                <a:spcPts val="0"/>
              </a:spcAft>
              <a:buSzPts val="1300"/>
              <a:buFont typeface="BenchNine"/>
              <a:buNone/>
              <a:defRPr sz="1300">
                <a:latin typeface="BenchNine"/>
                <a:ea typeface="BenchNine"/>
                <a:cs typeface="BenchNine"/>
                <a:sym typeface="BenchNine"/>
              </a:defRPr>
            </a:lvl2pPr>
            <a:lvl3pPr lvl="2" rtl="0">
              <a:spcBef>
                <a:spcPts val="0"/>
              </a:spcBef>
              <a:spcAft>
                <a:spcPts val="0"/>
              </a:spcAft>
              <a:buSzPts val="1300"/>
              <a:buFont typeface="BenchNine"/>
              <a:buNone/>
              <a:defRPr sz="1300">
                <a:latin typeface="BenchNine"/>
                <a:ea typeface="BenchNine"/>
                <a:cs typeface="BenchNine"/>
                <a:sym typeface="BenchNine"/>
              </a:defRPr>
            </a:lvl3pPr>
            <a:lvl4pPr lvl="3" rtl="0">
              <a:spcBef>
                <a:spcPts val="0"/>
              </a:spcBef>
              <a:spcAft>
                <a:spcPts val="0"/>
              </a:spcAft>
              <a:buSzPts val="1300"/>
              <a:buFont typeface="BenchNine"/>
              <a:buNone/>
              <a:defRPr sz="1300">
                <a:latin typeface="BenchNine"/>
                <a:ea typeface="BenchNine"/>
                <a:cs typeface="BenchNine"/>
                <a:sym typeface="BenchNine"/>
              </a:defRPr>
            </a:lvl4pPr>
            <a:lvl5pPr lvl="4" rtl="0">
              <a:spcBef>
                <a:spcPts val="0"/>
              </a:spcBef>
              <a:spcAft>
                <a:spcPts val="0"/>
              </a:spcAft>
              <a:buSzPts val="1300"/>
              <a:buFont typeface="BenchNine"/>
              <a:buNone/>
              <a:defRPr sz="1300">
                <a:latin typeface="BenchNine"/>
                <a:ea typeface="BenchNine"/>
                <a:cs typeface="BenchNine"/>
                <a:sym typeface="BenchNine"/>
              </a:defRPr>
            </a:lvl5pPr>
            <a:lvl6pPr lvl="5" rtl="0">
              <a:spcBef>
                <a:spcPts val="0"/>
              </a:spcBef>
              <a:spcAft>
                <a:spcPts val="0"/>
              </a:spcAft>
              <a:buSzPts val="1300"/>
              <a:buFont typeface="BenchNine"/>
              <a:buNone/>
              <a:defRPr sz="1300">
                <a:latin typeface="BenchNine"/>
                <a:ea typeface="BenchNine"/>
                <a:cs typeface="BenchNine"/>
                <a:sym typeface="BenchNine"/>
              </a:defRPr>
            </a:lvl6pPr>
            <a:lvl7pPr lvl="6" rtl="0">
              <a:spcBef>
                <a:spcPts val="0"/>
              </a:spcBef>
              <a:spcAft>
                <a:spcPts val="0"/>
              </a:spcAft>
              <a:buSzPts val="1300"/>
              <a:buFont typeface="BenchNine"/>
              <a:buNone/>
              <a:defRPr sz="1300">
                <a:latin typeface="BenchNine"/>
                <a:ea typeface="BenchNine"/>
                <a:cs typeface="BenchNine"/>
                <a:sym typeface="BenchNine"/>
              </a:defRPr>
            </a:lvl7pPr>
            <a:lvl8pPr lvl="7" rtl="0">
              <a:spcBef>
                <a:spcPts val="0"/>
              </a:spcBef>
              <a:spcAft>
                <a:spcPts val="0"/>
              </a:spcAft>
              <a:buSzPts val="1300"/>
              <a:buFont typeface="BenchNine"/>
              <a:buNone/>
              <a:defRPr sz="1300">
                <a:latin typeface="BenchNine"/>
                <a:ea typeface="BenchNine"/>
                <a:cs typeface="BenchNine"/>
                <a:sym typeface="BenchNine"/>
              </a:defRPr>
            </a:lvl8pPr>
            <a:lvl9pPr lvl="8" rtl="0">
              <a:spcBef>
                <a:spcPts val="0"/>
              </a:spcBef>
              <a:spcAft>
                <a:spcPts val="0"/>
              </a:spcAft>
              <a:buSzPts val="1300"/>
              <a:buFont typeface="BenchNine"/>
              <a:buNone/>
              <a:defRPr sz="1300">
                <a:latin typeface="BenchNine"/>
                <a:ea typeface="BenchNine"/>
                <a:cs typeface="BenchNine"/>
                <a:sym typeface="BenchNine"/>
              </a:defRPr>
            </a:lvl9pPr>
          </a:lstStyle>
          <a:p/>
        </p:txBody>
      </p:sp>
      <p:sp>
        <p:nvSpPr>
          <p:cNvPr id="83" name="Google Shape;83;p15"/>
          <p:cNvSpPr txBox="1"/>
          <p:nvPr>
            <p:ph idx="1" type="subTitle"/>
          </p:nvPr>
        </p:nvSpPr>
        <p:spPr>
          <a:xfrm>
            <a:off x="1933200" y="2030225"/>
            <a:ext cx="5277600" cy="12633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_1">
    <p:bg>
      <p:bgPr>
        <a:gradFill>
          <a:gsLst>
            <a:gs pos="0">
              <a:schemeClr val="dk1"/>
            </a:gs>
            <a:gs pos="100000">
              <a:schemeClr val="lt2"/>
            </a:gs>
          </a:gsLst>
          <a:lin ang="0" scaled="0"/>
        </a:gradFill>
      </p:bgPr>
    </p:bg>
    <p:spTree>
      <p:nvGrpSpPr>
        <p:cNvPr id="84" name="Shape 84"/>
        <p:cNvGrpSpPr/>
        <p:nvPr/>
      </p:nvGrpSpPr>
      <p:grpSpPr>
        <a:xfrm>
          <a:off x="0" y="0"/>
          <a:ext cx="0" cy="0"/>
          <a:chOff x="0" y="0"/>
          <a:chExt cx="0" cy="0"/>
        </a:xfrm>
      </p:grpSpPr>
      <p:sp>
        <p:nvSpPr>
          <p:cNvPr id="85" name="Google Shape;85;p16"/>
          <p:cNvSpPr/>
          <p:nvPr/>
        </p:nvSpPr>
        <p:spPr>
          <a:xfrm>
            <a:off x="2709980"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6"/>
          <p:cNvSpPr/>
          <p:nvPr/>
        </p:nvSpPr>
        <p:spPr>
          <a:xfrm>
            <a:off x="13"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a:off x="0"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p:nvPr/>
        </p:nvSpPr>
        <p:spPr>
          <a:xfrm>
            <a:off x="3535716"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txBox="1"/>
          <p:nvPr>
            <p:ph type="title"/>
          </p:nvPr>
        </p:nvSpPr>
        <p:spPr>
          <a:xfrm>
            <a:off x="1560825" y="1587425"/>
            <a:ext cx="2799000" cy="421500"/>
          </a:xfrm>
          <a:prstGeom prst="rect">
            <a:avLst/>
          </a:prstGeom>
          <a:noFill/>
          <a:ln>
            <a:noFill/>
          </a:ln>
        </p:spPr>
        <p:txBody>
          <a:bodyPr anchorCtr="0" anchor="ctr" bIns="0" lIns="0" spcFirstLastPara="1" rIns="0" wrap="square" tIns="0">
            <a:noAutofit/>
          </a:bodyPr>
          <a:lstStyle>
            <a:lvl1pPr lvl="0" rtl="0" algn="r">
              <a:spcBef>
                <a:spcPts val="0"/>
              </a:spcBef>
              <a:spcAft>
                <a:spcPts val="0"/>
              </a:spcAft>
              <a:buSzPts val="1400"/>
              <a:buNone/>
              <a:defRPr i="0"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90" name="Google Shape;90;p16"/>
          <p:cNvSpPr txBox="1"/>
          <p:nvPr>
            <p:ph idx="1" type="subTitle"/>
          </p:nvPr>
        </p:nvSpPr>
        <p:spPr>
          <a:xfrm>
            <a:off x="2355900" y="1874500"/>
            <a:ext cx="2003700" cy="6447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1600"/>
              </a:spcBef>
              <a:spcAft>
                <a:spcPts val="0"/>
              </a:spcAft>
              <a:buNone/>
              <a:defRPr sz="1400"/>
            </a:lvl2pPr>
            <a:lvl3pPr lvl="2" rtl="0" algn="r">
              <a:spcBef>
                <a:spcPts val="1600"/>
              </a:spcBef>
              <a:spcAft>
                <a:spcPts val="0"/>
              </a:spcAft>
              <a:buNone/>
              <a:defRPr sz="1400"/>
            </a:lvl3pPr>
            <a:lvl4pPr lvl="3" rtl="0" algn="r">
              <a:spcBef>
                <a:spcPts val="1600"/>
              </a:spcBef>
              <a:spcAft>
                <a:spcPts val="0"/>
              </a:spcAft>
              <a:buNone/>
              <a:defRPr sz="1400"/>
            </a:lvl4pPr>
            <a:lvl5pPr lvl="4" rtl="0" algn="r">
              <a:spcBef>
                <a:spcPts val="1600"/>
              </a:spcBef>
              <a:spcAft>
                <a:spcPts val="0"/>
              </a:spcAft>
              <a:buNone/>
              <a:defRPr sz="1400"/>
            </a:lvl5pPr>
            <a:lvl6pPr lvl="5" rtl="0" algn="r">
              <a:spcBef>
                <a:spcPts val="1600"/>
              </a:spcBef>
              <a:spcAft>
                <a:spcPts val="0"/>
              </a:spcAft>
              <a:buNone/>
              <a:defRPr sz="1400"/>
            </a:lvl6pPr>
            <a:lvl7pPr lvl="6" rtl="0" algn="r">
              <a:spcBef>
                <a:spcPts val="1600"/>
              </a:spcBef>
              <a:spcAft>
                <a:spcPts val="0"/>
              </a:spcAft>
              <a:buNone/>
              <a:defRPr sz="1400"/>
            </a:lvl7pPr>
            <a:lvl8pPr lvl="7" rtl="0" algn="r">
              <a:spcBef>
                <a:spcPts val="1600"/>
              </a:spcBef>
              <a:spcAft>
                <a:spcPts val="0"/>
              </a:spcAft>
              <a:buNone/>
              <a:defRPr sz="1400"/>
            </a:lvl8pPr>
            <a:lvl9pPr lvl="8" rtl="0" algn="r">
              <a:spcBef>
                <a:spcPts val="1600"/>
              </a:spcBef>
              <a:spcAft>
                <a:spcPts val="1600"/>
              </a:spcAft>
              <a:buNone/>
              <a:defRPr sz="1400"/>
            </a:lvl9pPr>
          </a:lstStyle>
          <a:p/>
        </p:txBody>
      </p:sp>
      <p:sp>
        <p:nvSpPr>
          <p:cNvPr id="91" name="Google Shape;91;p16"/>
          <p:cNvSpPr txBox="1"/>
          <p:nvPr>
            <p:ph idx="2" type="title"/>
          </p:nvPr>
        </p:nvSpPr>
        <p:spPr>
          <a:xfrm>
            <a:off x="4784275" y="1587400"/>
            <a:ext cx="27990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92" name="Google Shape;92;p16"/>
          <p:cNvSpPr txBox="1"/>
          <p:nvPr>
            <p:ph idx="3" type="subTitle"/>
          </p:nvPr>
        </p:nvSpPr>
        <p:spPr>
          <a:xfrm>
            <a:off x="4784275" y="1874500"/>
            <a:ext cx="19179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93" name="Google Shape;93;p16"/>
          <p:cNvSpPr txBox="1"/>
          <p:nvPr>
            <p:ph idx="4" type="title"/>
          </p:nvPr>
        </p:nvSpPr>
        <p:spPr>
          <a:xfrm>
            <a:off x="4784275" y="3110125"/>
            <a:ext cx="27990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94" name="Google Shape;94;p16"/>
          <p:cNvSpPr txBox="1"/>
          <p:nvPr>
            <p:ph idx="5" type="subTitle"/>
          </p:nvPr>
        </p:nvSpPr>
        <p:spPr>
          <a:xfrm>
            <a:off x="4784275" y="3397225"/>
            <a:ext cx="19179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95" name="Google Shape;95;p16"/>
          <p:cNvSpPr txBox="1"/>
          <p:nvPr>
            <p:ph idx="6" type="title"/>
          </p:nvPr>
        </p:nvSpPr>
        <p:spPr>
          <a:xfrm>
            <a:off x="1560900" y="3110150"/>
            <a:ext cx="2799000" cy="421500"/>
          </a:xfrm>
          <a:prstGeom prst="rect">
            <a:avLst/>
          </a:prstGeom>
          <a:noFill/>
          <a:ln>
            <a:noFill/>
          </a:ln>
        </p:spPr>
        <p:txBody>
          <a:bodyPr anchorCtr="0" anchor="ctr" bIns="0" lIns="0" spcFirstLastPara="1" rIns="0" wrap="square" tIns="0">
            <a:noAutofit/>
          </a:bodyPr>
          <a:lstStyle>
            <a:lvl1pPr lvl="0" rtl="0" algn="r">
              <a:spcBef>
                <a:spcPts val="0"/>
              </a:spcBef>
              <a:spcAft>
                <a:spcPts val="0"/>
              </a:spcAft>
              <a:buSzPts val="1400"/>
              <a:buNone/>
              <a:defRPr i="0"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96" name="Google Shape;96;p16"/>
          <p:cNvSpPr txBox="1"/>
          <p:nvPr>
            <p:ph idx="7" type="subTitle"/>
          </p:nvPr>
        </p:nvSpPr>
        <p:spPr>
          <a:xfrm>
            <a:off x="2355900" y="3397225"/>
            <a:ext cx="2003700" cy="6447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1600"/>
              </a:spcBef>
              <a:spcAft>
                <a:spcPts val="0"/>
              </a:spcAft>
              <a:buNone/>
              <a:defRPr sz="1400"/>
            </a:lvl2pPr>
            <a:lvl3pPr lvl="2" rtl="0" algn="r">
              <a:spcBef>
                <a:spcPts val="1600"/>
              </a:spcBef>
              <a:spcAft>
                <a:spcPts val="0"/>
              </a:spcAft>
              <a:buNone/>
              <a:defRPr sz="1400"/>
            </a:lvl3pPr>
            <a:lvl4pPr lvl="3" rtl="0" algn="r">
              <a:spcBef>
                <a:spcPts val="1600"/>
              </a:spcBef>
              <a:spcAft>
                <a:spcPts val="0"/>
              </a:spcAft>
              <a:buNone/>
              <a:defRPr sz="1400"/>
            </a:lvl4pPr>
            <a:lvl5pPr lvl="4" rtl="0" algn="r">
              <a:spcBef>
                <a:spcPts val="1600"/>
              </a:spcBef>
              <a:spcAft>
                <a:spcPts val="0"/>
              </a:spcAft>
              <a:buNone/>
              <a:defRPr sz="1400"/>
            </a:lvl5pPr>
            <a:lvl6pPr lvl="5" rtl="0" algn="r">
              <a:spcBef>
                <a:spcPts val="1600"/>
              </a:spcBef>
              <a:spcAft>
                <a:spcPts val="0"/>
              </a:spcAft>
              <a:buNone/>
              <a:defRPr sz="1400"/>
            </a:lvl6pPr>
            <a:lvl7pPr lvl="6" rtl="0" algn="r">
              <a:spcBef>
                <a:spcPts val="1600"/>
              </a:spcBef>
              <a:spcAft>
                <a:spcPts val="0"/>
              </a:spcAft>
              <a:buNone/>
              <a:defRPr sz="1400"/>
            </a:lvl7pPr>
            <a:lvl8pPr lvl="7" rtl="0" algn="r">
              <a:spcBef>
                <a:spcPts val="1600"/>
              </a:spcBef>
              <a:spcAft>
                <a:spcPts val="0"/>
              </a:spcAft>
              <a:buNone/>
              <a:defRPr sz="1400"/>
            </a:lvl8pPr>
            <a:lvl9pPr lvl="8" rtl="0" algn="r">
              <a:spcBef>
                <a:spcPts val="1600"/>
              </a:spcBef>
              <a:spcAft>
                <a:spcPts val="1600"/>
              </a:spcAft>
              <a:buNone/>
              <a:defRPr sz="1400"/>
            </a:lvl9pPr>
          </a:lstStyle>
          <a:p/>
        </p:txBody>
      </p:sp>
      <p:sp>
        <p:nvSpPr>
          <p:cNvPr id="97" name="Google Shape;97;p16"/>
          <p:cNvSpPr txBox="1"/>
          <p:nvPr>
            <p:ph hasCustomPrompt="1" idx="8" type="title"/>
          </p:nvPr>
        </p:nvSpPr>
        <p:spPr>
          <a:xfrm>
            <a:off x="717604" y="1363904"/>
            <a:ext cx="1028700" cy="55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8" name="Google Shape;98;p16"/>
          <p:cNvSpPr txBox="1"/>
          <p:nvPr>
            <p:ph hasCustomPrompt="1" idx="9" type="title"/>
          </p:nvPr>
        </p:nvSpPr>
        <p:spPr>
          <a:xfrm>
            <a:off x="7393940" y="1363904"/>
            <a:ext cx="1028700" cy="55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a:r>
              <a:t>xx%</a:t>
            </a:r>
          </a:p>
        </p:txBody>
      </p:sp>
      <p:sp>
        <p:nvSpPr>
          <p:cNvPr id="99" name="Google Shape;99;p16"/>
          <p:cNvSpPr txBox="1"/>
          <p:nvPr>
            <p:ph hasCustomPrompt="1" idx="13" type="title"/>
          </p:nvPr>
        </p:nvSpPr>
        <p:spPr>
          <a:xfrm>
            <a:off x="717604" y="2885223"/>
            <a:ext cx="1028700" cy="55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0" name="Google Shape;100;p16"/>
          <p:cNvSpPr txBox="1"/>
          <p:nvPr>
            <p:ph hasCustomPrompt="1" idx="14" type="title"/>
          </p:nvPr>
        </p:nvSpPr>
        <p:spPr>
          <a:xfrm>
            <a:off x="7393940" y="2885223"/>
            <a:ext cx="1028700" cy="55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p:cSld name="BLANK_1_1_1">
    <p:bg>
      <p:bgPr>
        <a:gradFill>
          <a:gsLst>
            <a:gs pos="0">
              <a:schemeClr val="lt2"/>
            </a:gs>
            <a:gs pos="100000">
              <a:schemeClr val="dk1"/>
            </a:gs>
          </a:gsLst>
          <a:lin ang="0" scaled="0"/>
        </a:gradFill>
      </p:bgPr>
    </p:bg>
    <p:spTree>
      <p:nvGrpSpPr>
        <p:cNvPr id="101" name="Shape 101"/>
        <p:cNvGrpSpPr/>
        <p:nvPr/>
      </p:nvGrpSpPr>
      <p:grpSpPr>
        <a:xfrm>
          <a:off x="0" y="0"/>
          <a:ext cx="0" cy="0"/>
          <a:chOff x="0" y="0"/>
          <a:chExt cx="0" cy="0"/>
        </a:xfrm>
      </p:grpSpPr>
      <p:sp>
        <p:nvSpPr>
          <p:cNvPr id="102" name="Google Shape;102;p17"/>
          <p:cNvSpPr/>
          <p:nvPr/>
        </p:nvSpPr>
        <p:spPr>
          <a:xfrm flipH="1">
            <a:off x="3"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7"/>
          <p:cNvSpPr/>
          <p:nvPr/>
        </p:nvSpPr>
        <p:spPr>
          <a:xfrm flipH="1">
            <a:off x="3147929"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flipH="1">
            <a:off x="0"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lt2"/>
              </a:gs>
              <a:gs pos="100000">
                <a:schemeClr val="dk1"/>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txBox="1"/>
          <p:nvPr>
            <p:ph type="title"/>
          </p:nvPr>
        </p:nvSpPr>
        <p:spPr>
          <a:xfrm flipH="1">
            <a:off x="720000" y="1233175"/>
            <a:ext cx="4529700" cy="14823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36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06" name="Google Shape;106;p17"/>
          <p:cNvSpPr txBox="1"/>
          <p:nvPr>
            <p:ph idx="1" type="subTitle"/>
          </p:nvPr>
        </p:nvSpPr>
        <p:spPr>
          <a:xfrm flipH="1">
            <a:off x="720000" y="2715475"/>
            <a:ext cx="2909400" cy="76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400"/>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1">
    <p:bg>
      <p:bgPr>
        <a:gradFill>
          <a:gsLst>
            <a:gs pos="0">
              <a:schemeClr val="dk1"/>
            </a:gs>
            <a:gs pos="100000">
              <a:schemeClr val="lt2"/>
            </a:gs>
          </a:gsLst>
          <a:lin ang="2698631" scaled="0"/>
        </a:gradFill>
      </p:bgPr>
    </p:bg>
    <p:spTree>
      <p:nvGrpSpPr>
        <p:cNvPr id="107" name="Shape 107"/>
        <p:cNvGrpSpPr/>
        <p:nvPr/>
      </p:nvGrpSpPr>
      <p:grpSpPr>
        <a:xfrm>
          <a:off x="0" y="0"/>
          <a:ext cx="0" cy="0"/>
          <a:chOff x="0" y="0"/>
          <a:chExt cx="0" cy="0"/>
        </a:xfrm>
      </p:grpSpPr>
      <p:sp>
        <p:nvSpPr>
          <p:cNvPr id="108" name="Google Shape;108;p18"/>
          <p:cNvSpPr/>
          <p:nvPr/>
        </p:nvSpPr>
        <p:spPr>
          <a:xfrm>
            <a:off x="2709980"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8"/>
          <p:cNvSpPr/>
          <p:nvPr/>
        </p:nvSpPr>
        <p:spPr>
          <a:xfrm>
            <a:off x="13"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a:off x="3535716"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txBox="1"/>
          <p:nvPr>
            <p:ph type="title"/>
          </p:nvPr>
        </p:nvSpPr>
        <p:spPr>
          <a:xfrm>
            <a:off x="1012401" y="2803175"/>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2" name="Google Shape;112;p18"/>
          <p:cNvSpPr txBox="1"/>
          <p:nvPr>
            <p:ph idx="1" type="subTitle"/>
          </p:nvPr>
        </p:nvSpPr>
        <p:spPr>
          <a:xfrm>
            <a:off x="852625" y="3290975"/>
            <a:ext cx="2162700" cy="903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1600"/>
              </a:spcBef>
              <a:spcAft>
                <a:spcPts val="0"/>
              </a:spcAft>
              <a:buNone/>
              <a:defRPr sz="1400"/>
            </a:lvl2pPr>
            <a:lvl3pPr lvl="2" rtl="0" algn="ctr">
              <a:spcBef>
                <a:spcPts val="1600"/>
              </a:spcBef>
              <a:spcAft>
                <a:spcPts val="0"/>
              </a:spcAft>
              <a:buNone/>
              <a:defRPr sz="1400"/>
            </a:lvl3pPr>
            <a:lvl4pPr lvl="3" rtl="0" algn="ctr">
              <a:spcBef>
                <a:spcPts val="1600"/>
              </a:spcBef>
              <a:spcAft>
                <a:spcPts val="0"/>
              </a:spcAft>
              <a:buNone/>
              <a:defRPr sz="1400"/>
            </a:lvl4pPr>
            <a:lvl5pPr lvl="4" rtl="0" algn="ctr">
              <a:spcBef>
                <a:spcPts val="1600"/>
              </a:spcBef>
              <a:spcAft>
                <a:spcPts val="0"/>
              </a:spcAft>
              <a:buNone/>
              <a:defRPr sz="1400"/>
            </a:lvl5pPr>
            <a:lvl6pPr lvl="5" rtl="0" algn="ctr">
              <a:spcBef>
                <a:spcPts val="1600"/>
              </a:spcBef>
              <a:spcAft>
                <a:spcPts val="0"/>
              </a:spcAft>
              <a:buNone/>
              <a:defRPr sz="1400"/>
            </a:lvl6pPr>
            <a:lvl7pPr lvl="6" rtl="0" algn="ctr">
              <a:spcBef>
                <a:spcPts val="1600"/>
              </a:spcBef>
              <a:spcAft>
                <a:spcPts val="0"/>
              </a:spcAft>
              <a:buNone/>
              <a:defRPr sz="1400"/>
            </a:lvl7pPr>
            <a:lvl8pPr lvl="7" rtl="0" algn="ctr">
              <a:spcBef>
                <a:spcPts val="1600"/>
              </a:spcBef>
              <a:spcAft>
                <a:spcPts val="0"/>
              </a:spcAft>
              <a:buNone/>
              <a:defRPr sz="1400"/>
            </a:lvl8pPr>
            <a:lvl9pPr lvl="8" rtl="0" algn="ctr">
              <a:spcBef>
                <a:spcPts val="1600"/>
              </a:spcBef>
              <a:spcAft>
                <a:spcPts val="1600"/>
              </a:spcAft>
              <a:buNone/>
              <a:defRPr sz="1400"/>
            </a:lvl9pPr>
          </a:lstStyle>
          <a:p/>
        </p:txBody>
      </p:sp>
      <p:sp>
        <p:nvSpPr>
          <p:cNvPr id="113" name="Google Shape;113;p18"/>
          <p:cNvSpPr txBox="1"/>
          <p:nvPr>
            <p:ph idx="2" type="title"/>
          </p:nvPr>
        </p:nvSpPr>
        <p:spPr>
          <a:xfrm>
            <a:off x="3651769" y="2803175"/>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4" name="Google Shape;114;p18"/>
          <p:cNvSpPr txBox="1"/>
          <p:nvPr>
            <p:ph idx="3" type="subTitle"/>
          </p:nvPr>
        </p:nvSpPr>
        <p:spPr>
          <a:xfrm>
            <a:off x="3490925" y="3290975"/>
            <a:ext cx="2162700" cy="903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1600"/>
              </a:spcBef>
              <a:spcAft>
                <a:spcPts val="0"/>
              </a:spcAft>
              <a:buNone/>
              <a:defRPr sz="1400"/>
            </a:lvl2pPr>
            <a:lvl3pPr lvl="2" rtl="0" algn="ctr">
              <a:spcBef>
                <a:spcPts val="1600"/>
              </a:spcBef>
              <a:spcAft>
                <a:spcPts val="0"/>
              </a:spcAft>
              <a:buNone/>
              <a:defRPr sz="1400"/>
            </a:lvl3pPr>
            <a:lvl4pPr lvl="3" rtl="0" algn="ctr">
              <a:spcBef>
                <a:spcPts val="1600"/>
              </a:spcBef>
              <a:spcAft>
                <a:spcPts val="0"/>
              </a:spcAft>
              <a:buNone/>
              <a:defRPr sz="1400"/>
            </a:lvl4pPr>
            <a:lvl5pPr lvl="4" rtl="0" algn="ctr">
              <a:spcBef>
                <a:spcPts val="1600"/>
              </a:spcBef>
              <a:spcAft>
                <a:spcPts val="0"/>
              </a:spcAft>
              <a:buNone/>
              <a:defRPr sz="1400"/>
            </a:lvl5pPr>
            <a:lvl6pPr lvl="5" rtl="0" algn="ctr">
              <a:spcBef>
                <a:spcPts val="1600"/>
              </a:spcBef>
              <a:spcAft>
                <a:spcPts val="0"/>
              </a:spcAft>
              <a:buNone/>
              <a:defRPr sz="1400"/>
            </a:lvl6pPr>
            <a:lvl7pPr lvl="6" rtl="0" algn="ctr">
              <a:spcBef>
                <a:spcPts val="1600"/>
              </a:spcBef>
              <a:spcAft>
                <a:spcPts val="0"/>
              </a:spcAft>
              <a:buNone/>
              <a:defRPr sz="1400"/>
            </a:lvl7pPr>
            <a:lvl8pPr lvl="7" rtl="0" algn="ctr">
              <a:spcBef>
                <a:spcPts val="1600"/>
              </a:spcBef>
              <a:spcAft>
                <a:spcPts val="0"/>
              </a:spcAft>
              <a:buNone/>
              <a:defRPr sz="1400"/>
            </a:lvl8pPr>
            <a:lvl9pPr lvl="8" rtl="0" algn="ctr">
              <a:spcBef>
                <a:spcPts val="1600"/>
              </a:spcBef>
              <a:spcAft>
                <a:spcPts val="1600"/>
              </a:spcAft>
              <a:buNone/>
              <a:defRPr sz="1400"/>
            </a:lvl9pPr>
          </a:lstStyle>
          <a:p/>
        </p:txBody>
      </p:sp>
      <p:sp>
        <p:nvSpPr>
          <p:cNvPr id="115" name="Google Shape;115;p18"/>
          <p:cNvSpPr txBox="1"/>
          <p:nvPr>
            <p:ph idx="4" type="title"/>
          </p:nvPr>
        </p:nvSpPr>
        <p:spPr>
          <a:xfrm>
            <a:off x="6289876" y="2803175"/>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6" name="Google Shape;116;p18"/>
          <p:cNvSpPr txBox="1"/>
          <p:nvPr>
            <p:ph idx="5" type="subTitle"/>
          </p:nvPr>
        </p:nvSpPr>
        <p:spPr>
          <a:xfrm>
            <a:off x="6129225" y="3290975"/>
            <a:ext cx="2162700" cy="903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1600"/>
              </a:spcBef>
              <a:spcAft>
                <a:spcPts val="0"/>
              </a:spcAft>
              <a:buNone/>
              <a:defRPr sz="1400"/>
            </a:lvl2pPr>
            <a:lvl3pPr lvl="2" rtl="0" algn="ctr">
              <a:spcBef>
                <a:spcPts val="1600"/>
              </a:spcBef>
              <a:spcAft>
                <a:spcPts val="0"/>
              </a:spcAft>
              <a:buNone/>
              <a:defRPr sz="1400"/>
            </a:lvl3pPr>
            <a:lvl4pPr lvl="3" rtl="0" algn="ctr">
              <a:spcBef>
                <a:spcPts val="1600"/>
              </a:spcBef>
              <a:spcAft>
                <a:spcPts val="0"/>
              </a:spcAft>
              <a:buNone/>
              <a:defRPr sz="1400"/>
            </a:lvl4pPr>
            <a:lvl5pPr lvl="4" rtl="0" algn="ctr">
              <a:spcBef>
                <a:spcPts val="1600"/>
              </a:spcBef>
              <a:spcAft>
                <a:spcPts val="0"/>
              </a:spcAft>
              <a:buNone/>
              <a:defRPr sz="1400"/>
            </a:lvl5pPr>
            <a:lvl6pPr lvl="5" rtl="0" algn="ctr">
              <a:spcBef>
                <a:spcPts val="1600"/>
              </a:spcBef>
              <a:spcAft>
                <a:spcPts val="0"/>
              </a:spcAft>
              <a:buNone/>
              <a:defRPr sz="1400"/>
            </a:lvl6pPr>
            <a:lvl7pPr lvl="6" rtl="0" algn="ctr">
              <a:spcBef>
                <a:spcPts val="1600"/>
              </a:spcBef>
              <a:spcAft>
                <a:spcPts val="0"/>
              </a:spcAft>
              <a:buNone/>
              <a:defRPr sz="1400"/>
            </a:lvl7pPr>
            <a:lvl8pPr lvl="7" rtl="0" algn="ctr">
              <a:spcBef>
                <a:spcPts val="1600"/>
              </a:spcBef>
              <a:spcAft>
                <a:spcPts val="0"/>
              </a:spcAft>
              <a:buNone/>
              <a:defRPr sz="1400"/>
            </a:lvl8pPr>
            <a:lvl9pPr lvl="8" rtl="0" algn="ctr">
              <a:spcBef>
                <a:spcPts val="1600"/>
              </a:spcBef>
              <a:spcAft>
                <a:spcPts val="1600"/>
              </a:spcAft>
              <a:buNone/>
              <a:defRPr sz="1400"/>
            </a:lvl9pPr>
          </a:lstStyle>
          <a:p/>
        </p:txBody>
      </p:sp>
      <p:sp>
        <p:nvSpPr>
          <p:cNvPr id="117" name="Google Shape;117;p18"/>
          <p:cNvSpPr txBox="1"/>
          <p:nvPr>
            <p:ph idx="6" type="title"/>
          </p:nvPr>
        </p:nvSpPr>
        <p:spPr>
          <a:xfrm>
            <a:off x="720000" y="1003925"/>
            <a:ext cx="6928200" cy="401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BLANK_1_1_1_1_2">
    <p:bg>
      <p:bgPr>
        <a:gradFill>
          <a:gsLst>
            <a:gs pos="0">
              <a:schemeClr val="dk1"/>
            </a:gs>
            <a:gs pos="100000">
              <a:schemeClr val="lt2"/>
            </a:gs>
          </a:gsLst>
          <a:lin ang="2698631" scaled="0"/>
        </a:gradFill>
      </p:bgPr>
    </p:bg>
    <p:spTree>
      <p:nvGrpSpPr>
        <p:cNvPr id="118" name="Shape 118"/>
        <p:cNvGrpSpPr/>
        <p:nvPr/>
      </p:nvGrpSpPr>
      <p:grpSpPr>
        <a:xfrm>
          <a:off x="0" y="0"/>
          <a:ext cx="0" cy="0"/>
          <a:chOff x="0" y="0"/>
          <a:chExt cx="0" cy="0"/>
        </a:xfrm>
      </p:grpSpPr>
      <p:sp>
        <p:nvSpPr>
          <p:cNvPr id="119" name="Google Shape;119;p19"/>
          <p:cNvSpPr txBox="1"/>
          <p:nvPr>
            <p:ph type="title"/>
          </p:nvPr>
        </p:nvSpPr>
        <p:spPr>
          <a:xfrm>
            <a:off x="3885425" y="1232241"/>
            <a:ext cx="4529700" cy="1482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200"/>
              <a:buNone/>
              <a:defRPr sz="3600"/>
            </a:lvl1pPr>
            <a:lvl2pPr lvl="1" rtl="0" algn="r">
              <a:spcBef>
                <a:spcPts val="0"/>
              </a:spcBef>
              <a:spcAft>
                <a:spcPts val="0"/>
              </a:spcAft>
              <a:buSzPts val="4200"/>
              <a:buNone/>
              <a:defRPr sz="4200"/>
            </a:lvl2pPr>
            <a:lvl3pPr lvl="2" rtl="0" algn="r">
              <a:spcBef>
                <a:spcPts val="0"/>
              </a:spcBef>
              <a:spcAft>
                <a:spcPts val="0"/>
              </a:spcAft>
              <a:buSzPts val="4200"/>
              <a:buNone/>
              <a:defRPr sz="4200"/>
            </a:lvl3pPr>
            <a:lvl4pPr lvl="3" rtl="0" algn="r">
              <a:spcBef>
                <a:spcPts val="0"/>
              </a:spcBef>
              <a:spcAft>
                <a:spcPts val="0"/>
              </a:spcAft>
              <a:buSzPts val="4200"/>
              <a:buNone/>
              <a:defRPr sz="4200"/>
            </a:lvl4pPr>
            <a:lvl5pPr lvl="4" rtl="0" algn="r">
              <a:spcBef>
                <a:spcPts val="0"/>
              </a:spcBef>
              <a:spcAft>
                <a:spcPts val="0"/>
              </a:spcAft>
              <a:buSzPts val="4200"/>
              <a:buNone/>
              <a:defRPr sz="4200"/>
            </a:lvl5pPr>
            <a:lvl6pPr lvl="5" rtl="0" algn="r">
              <a:spcBef>
                <a:spcPts val="0"/>
              </a:spcBef>
              <a:spcAft>
                <a:spcPts val="0"/>
              </a:spcAft>
              <a:buSzPts val="4200"/>
              <a:buNone/>
              <a:defRPr sz="4200"/>
            </a:lvl6pPr>
            <a:lvl7pPr lvl="6" rtl="0" algn="r">
              <a:spcBef>
                <a:spcPts val="0"/>
              </a:spcBef>
              <a:spcAft>
                <a:spcPts val="0"/>
              </a:spcAft>
              <a:buSzPts val="4200"/>
              <a:buNone/>
              <a:defRPr sz="4200"/>
            </a:lvl7pPr>
            <a:lvl8pPr lvl="7" rtl="0" algn="r">
              <a:spcBef>
                <a:spcPts val="0"/>
              </a:spcBef>
              <a:spcAft>
                <a:spcPts val="0"/>
              </a:spcAft>
              <a:buSzPts val="4200"/>
              <a:buNone/>
              <a:defRPr sz="4200"/>
            </a:lvl8pPr>
            <a:lvl9pPr lvl="8" rtl="0" algn="r">
              <a:spcBef>
                <a:spcPts val="0"/>
              </a:spcBef>
              <a:spcAft>
                <a:spcPts val="0"/>
              </a:spcAft>
              <a:buSzPts val="4200"/>
              <a:buNone/>
              <a:defRPr sz="4200"/>
            </a:lvl9pPr>
          </a:lstStyle>
          <a:p/>
        </p:txBody>
      </p:sp>
      <p:sp>
        <p:nvSpPr>
          <p:cNvPr id="120" name="Google Shape;120;p19"/>
          <p:cNvSpPr txBox="1"/>
          <p:nvPr>
            <p:ph idx="1" type="subTitle"/>
          </p:nvPr>
        </p:nvSpPr>
        <p:spPr>
          <a:xfrm>
            <a:off x="5505725" y="2714541"/>
            <a:ext cx="2909400" cy="76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1400">
                <a:solidFill>
                  <a:schemeClr val="lt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extLst>
    <p:ext uri="{DCECCB84-F9BA-43D5-87BE-67443E8EF086}">
      <p15:sldGuideLst>
        <p15:guide id="1" pos="5301">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3">
  <p:cSld name="BLANK_1_1_1_1_2_1">
    <p:bg>
      <p:bgPr>
        <a:gradFill>
          <a:gsLst>
            <a:gs pos="0">
              <a:schemeClr val="lt2"/>
            </a:gs>
            <a:gs pos="100000">
              <a:schemeClr val="dk1"/>
            </a:gs>
          </a:gsLst>
          <a:lin ang="0" scaled="0"/>
        </a:gradFill>
      </p:bgPr>
    </p:bg>
    <p:spTree>
      <p:nvGrpSpPr>
        <p:cNvPr id="121" name="Shape 121"/>
        <p:cNvGrpSpPr/>
        <p:nvPr/>
      </p:nvGrpSpPr>
      <p:grpSpPr>
        <a:xfrm>
          <a:off x="0" y="0"/>
          <a:ext cx="0" cy="0"/>
          <a:chOff x="0" y="0"/>
          <a:chExt cx="0" cy="0"/>
        </a:xfrm>
      </p:grpSpPr>
      <p:sp>
        <p:nvSpPr>
          <p:cNvPr id="122" name="Google Shape;122;p20"/>
          <p:cNvSpPr/>
          <p:nvPr/>
        </p:nvSpPr>
        <p:spPr>
          <a:xfrm flipH="1">
            <a:off x="3"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lt2"/>
              </a:gs>
              <a:gs pos="100000">
                <a:schemeClr val="dk1"/>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flipH="1">
            <a:off x="3147929"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lt2"/>
              </a:gs>
              <a:gs pos="100000">
                <a:schemeClr val="dk1"/>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flipH="1">
            <a:off x="0"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lt2"/>
              </a:gs>
              <a:gs pos="100000">
                <a:schemeClr val="dk1"/>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txBox="1"/>
          <p:nvPr>
            <p:ph type="title"/>
          </p:nvPr>
        </p:nvSpPr>
        <p:spPr>
          <a:xfrm>
            <a:off x="2521825" y="1449300"/>
            <a:ext cx="41004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3600"/>
            </a:lvl1pPr>
            <a:lvl2pPr lvl="1" rtl="0" algn="r">
              <a:spcBef>
                <a:spcPts val="0"/>
              </a:spcBef>
              <a:spcAft>
                <a:spcPts val="0"/>
              </a:spcAft>
              <a:buSzPts val="4200"/>
              <a:buNone/>
              <a:defRPr sz="4200"/>
            </a:lvl2pPr>
            <a:lvl3pPr lvl="2" rtl="0" algn="r">
              <a:spcBef>
                <a:spcPts val="0"/>
              </a:spcBef>
              <a:spcAft>
                <a:spcPts val="0"/>
              </a:spcAft>
              <a:buSzPts val="4200"/>
              <a:buNone/>
              <a:defRPr sz="4200"/>
            </a:lvl3pPr>
            <a:lvl4pPr lvl="3" rtl="0" algn="r">
              <a:spcBef>
                <a:spcPts val="0"/>
              </a:spcBef>
              <a:spcAft>
                <a:spcPts val="0"/>
              </a:spcAft>
              <a:buSzPts val="4200"/>
              <a:buNone/>
              <a:defRPr sz="4200"/>
            </a:lvl4pPr>
            <a:lvl5pPr lvl="4" rtl="0" algn="r">
              <a:spcBef>
                <a:spcPts val="0"/>
              </a:spcBef>
              <a:spcAft>
                <a:spcPts val="0"/>
              </a:spcAft>
              <a:buSzPts val="4200"/>
              <a:buNone/>
              <a:defRPr sz="4200"/>
            </a:lvl5pPr>
            <a:lvl6pPr lvl="5" rtl="0" algn="r">
              <a:spcBef>
                <a:spcPts val="0"/>
              </a:spcBef>
              <a:spcAft>
                <a:spcPts val="0"/>
              </a:spcAft>
              <a:buSzPts val="4200"/>
              <a:buNone/>
              <a:defRPr sz="4200"/>
            </a:lvl6pPr>
            <a:lvl7pPr lvl="6" rtl="0" algn="r">
              <a:spcBef>
                <a:spcPts val="0"/>
              </a:spcBef>
              <a:spcAft>
                <a:spcPts val="0"/>
              </a:spcAft>
              <a:buSzPts val="4200"/>
              <a:buNone/>
              <a:defRPr sz="4200"/>
            </a:lvl7pPr>
            <a:lvl8pPr lvl="7" rtl="0" algn="r">
              <a:spcBef>
                <a:spcPts val="0"/>
              </a:spcBef>
              <a:spcAft>
                <a:spcPts val="0"/>
              </a:spcAft>
              <a:buSzPts val="4200"/>
              <a:buNone/>
              <a:defRPr sz="4200"/>
            </a:lvl8pPr>
            <a:lvl9pPr lvl="8" rtl="0" algn="r">
              <a:spcBef>
                <a:spcPts val="0"/>
              </a:spcBef>
              <a:spcAft>
                <a:spcPts val="0"/>
              </a:spcAft>
              <a:buSzPts val="4200"/>
              <a:buNone/>
              <a:defRPr sz="4200"/>
            </a:lvl9pPr>
          </a:lstStyle>
          <a:p/>
        </p:txBody>
      </p:sp>
      <p:sp>
        <p:nvSpPr>
          <p:cNvPr id="126" name="Google Shape;126;p20"/>
          <p:cNvSpPr txBox="1"/>
          <p:nvPr>
            <p:ph idx="1" type="subTitle"/>
          </p:nvPr>
        </p:nvSpPr>
        <p:spPr>
          <a:xfrm>
            <a:off x="2656250" y="2931600"/>
            <a:ext cx="3831600" cy="76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solidFill>
                  <a:schemeClr val="lt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extLst>
    <p:ext uri="{DCECCB84-F9BA-43D5-87BE-67443E8EF086}">
      <p15:sldGuideLst>
        <p15:guide id="1" pos="5301">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lt2"/>
            </a:gs>
            <a:gs pos="100000">
              <a:schemeClr val="dk1"/>
            </a:gs>
          </a:gsLst>
          <a:lin ang="0" scaled="0"/>
        </a:gradFill>
      </p:bgPr>
    </p:bg>
    <p:spTree>
      <p:nvGrpSpPr>
        <p:cNvPr id="15" name="Shape 15"/>
        <p:cNvGrpSpPr/>
        <p:nvPr/>
      </p:nvGrpSpPr>
      <p:grpSpPr>
        <a:xfrm>
          <a:off x="0" y="0"/>
          <a:ext cx="0" cy="0"/>
          <a:chOff x="0" y="0"/>
          <a:chExt cx="0" cy="0"/>
        </a:xfrm>
      </p:grpSpPr>
      <p:sp>
        <p:nvSpPr>
          <p:cNvPr id="16" name="Google Shape;16;p3"/>
          <p:cNvSpPr/>
          <p:nvPr/>
        </p:nvSpPr>
        <p:spPr>
          <a:xfrm>
            <a:off x="2709980"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13"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0"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3535716"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txBox="1"/>
          <p:nvPr>
            <p:ph type="title"/>
          </p:nvPr>
        </p:nvSpPr>
        <p:spPr>
          <a:xfrm>
            <a:off x="5573475" y="1621225"/>
            <a:ext cx="2847300" cy="8418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21" name="Google Shape;21;p3"/>
          <p:cNvSpPr txBox="1"/>
          <p:nvPr>
            <p:ph idx="1" type="subTitle"/>
          </p:nvPr>
        </p:nvSpPr>
        <p:spPr>
          <a:xfrm>
            <a:off x="4634100" y="2571750"/>
            <a:ext cx="37866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2800"/>
              <a:buNone/>
              <a:defRPr sz="1600">
                <a:solidFill>
                  <a:schemeClr val="lt1"/>
                </a:solidFill>
              </a:defRPr>
            </a:lvl1pPr>
            <a:lvl2pPr lvl="1" rtl="0" algn="ctr">
              <a:lnSpc>
                <a:spcPct val="100000"/>
              </a:lnSpc>
              <a:spcBef>
                <a:spcPts val="0"/>
              </a:spcBef>
              <a:spcAft>
                <a:spcPts val="0"/>
              </a:spcAft>
              <a:buClr>
                <a:schemeClr val="lt1"/>
              </a:buClr>
              <a:buSzPts val="2800"/>
              <a:buNone/>
              <a:defRPr sz="2800">
                <a:solidFill>
                  <a:schemeClr val="lt1"/>
                </a:solidFill>
              </a:defRPr>
            </a:lvl2pPr>
            <a:lvl3pPr lvl="2" rtl="0" algn="ctr">
              <a:lnSpc>
                <a:spcPct val="100000"/>
              </a:lnSpc>
              <a:spcBef>
                <a:spcPts val="0"/>
              </a:spcBef>
              <a:spcAft>
                <a:spcPts val="0"/>
              </a:spcAft>
              <a:buClr>
                <a:schemeClr val="lt1"/>
              </a:buClr>
              <a:buSzPts val="2800"/>
              <a:buNone/>
              <a:defRPr sz="2800">
                <a:solidFill>
                  <a:schemeClr val="lt1"/>
                </a:solidFill>
              </a:defRPr>
            </a:lvl3pPr>
            <a:lvl4pPr lvl="3" rtl="0" algn="ctr">
              <a:lnSpc>
                <a:spcPct val="100000"/>
              </a:lnSpc>
              <a:spcBef>
                <a:spcPts val="0"/>
              </a:spcBef>
              <a:spcAft>
                <a:spcPts val="0"/>
              </a:spcAft>
              <a:buClr>
                <a:schemeClr val="lt1"/>
              </a:buClr>
              <a:buSzPts val="2800"/>
              <a:buNone/>
              <a:defRPr sz="2800">
                <a:solidFill>
                  <a:schemeClr val="lt1"/>
                </a:solidFill>
              </a:defRPr>
            </a:lvl4pPr>
            <a:lvl5pPr lvl="4" rtl="0" algn="ctr">
              <a:lnSpc>
                <a:spcPct val="100000"/>
              </a:lnSpc>
              <a:spcBef>
                <a:spcPts val="0"/>
              </a:spcBef>
              <a:spcAft>
                <a:spcPts val="0"/>
              </a:spcAft>
              <a:buClr>
                <a:schemeClr val="lt1"/>
              </a:buClr>
              <a:buSzPts val="2800"/>
              <a:buNone/>
              <a:defRPr sz="2800">
                <a:solidFill>
                  <a:schemeClr val="lt1"/>
                </a:solidFill>
              </a:defRPr>
            </a:lvl5pPr>
            <a:lvl6pPr lvl="5" rtl="0" algn="ctr">
              <a:lnSpc>
                <a:spcPct val="100000"/>
              </a:lnSpc>
              <a:spcBef>
                <a:spcPts val="0"/>
              </a:spcBef>
              <a:spcAft>
                <a:spcPts val="0"/>
              </a:spcAft>
              <a:buClr>
                <a:schemeClr val="lt1"/>
              </a:buClr>
              <a:buSzPts val="2800"/>
              <a:buNone/>
              <a:defRPr sz="2800">
                <a:solidFill>
                  <a:schemeClr val="lt1"/>
                </a:solidFill>
              </a:defRPr>
            </a:lvl6pPr>
            <a:lvl7pPr lvl="6" rtl="0" algn="ctr">
              <a:lnSpc>
                <a:spcPct val="100000"/>
              </a:lnSpc>
              <a:spcBef>
                <a:spcPts val="0"/>
              </a:spcBef>
              <a:spcAft>
                <a:spcPts val="0"/>
              </a:spcAft>
              <a:buClr>
                <a:schemeClr val="lt1"/>
              </a:buClr>
              <a:buSzPts val="2800"/>
              <a:buNone/>
              <a:defRPr sz="2800">
                <a:solidFill>
                  <a:schemeClr val="lt1"/>
                </a:solidFill>
              </a:defRPr>
            </a:lvl7pPr>
            <a:lvl8pPr lvl="7" rtl="0" algn="ctr">
              <a:lnSpc>
                <a:spcPct val="100000"/>
              </a:lnSpc>
              <a:spcBef>
                <a:spcPts val="0"/>
              </a:spcBef>
              <a:spcAft>
                <a:spcPts val="0"/>
              </a:spcAft>
              <a:buClr>
                <a:schemeClr val="lt1"/>
              </a:buClr>
              <a:buSzPts val="2800"/>
              <a:buNone/>
              <a:defRPr sz="2800">
                <a:solidFill>
                  <a:schemeClr val="lt1"/>
                </a:solidFill>
              </a:defRPr>
            </a:lvl8pPr>
            <a:lvl9pPr lvl="8" rtl="0" algn="ctr">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
    <p:bg>
      <p:bgPr>
        <a:gradFill>
          <a:gsLst>
            <a:gs pos="0">
              <a:schemeClr val="dk1"/>
            </a:gs>
            <a:gs pos="100000">
              <a:schemeClr val="lt2"/>
            </a:gs>
          </a:gsLst>
          <a:lin ang="2698631" scaled="0"/>
        </a:gradFill>
      </p:bgPr>
    </p:bg>
    <p:spTree>
      <p:nvGrpSpPr>
        <p:cNvPr id="127" name="Shape 127"/>
        <p:cNvGrpSpPr/>
        <p:nvPr/>
      </p:nvGrpSpPr>
      <p:grpSpPr>
        <a:xfrm>
          <a:off x="0" y="0"/>
          <a:ext cx="0" cy="0"/>
          <a:chOff x="0" y="0"/>
          <a:chExt cx="0" cy="0"/>
        </a:xfrm>
      </p:grpSpPr>
      <p:sp>
        <p:nvSpPr>
          <p:cNvPr id="128" name="Google Shape;128;p21"/>
          <p:cNvSpPr/>
          <p:nvPr/>
        </p:nvSpPr>
        <p:spPr>
          <a:xfrm>
            <a:off x="2709980"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p:nvPr/>
        </p:nvSpPr>
        <p:spPr>
          <a:xfrm>
            <a:off x="3535716"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p:nvPr/>
        </p:nvSpPr>
        <p:spPr>
          <a:xfrm>
            <a:off x="0"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txBox="1"/>
          <p:nvPr>
            <p:ph idx="1" type="subTitle"/>
          </p:nvPr>
        </p:nvSpPr>
        <p:spPr>
          <a:xfrm>
            <a:off x="4592775" y="1376337"/>
            <a:ext cx="3828000" cy="3963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1600"/>
              </a:spcBef>
              <a:spcAft>
                <a:spcPts val="0"/>
              </a:spcAft>
              <a:buNone/>
              <a:defRPr sz="1400"/>
            </a:lvl2pPr>
            <a:lvl3pPr lvl="2" rtl="0" algn="r">
              <a:spcBef>
                <a:spcPts val="1600"/>
              </a:spcBef>
              <a:spcAft>
                <a:spcPts val="0"/>
              </a:spcAft>
              <a:buNone/>
              <a:defRPr sz="1400"/>
            </a:lvl3pPr>
            <a:lvl4pPr lvl="3" rtl="0" algn="r">
              <a:spcBef>
                <a:spcPts val="1600"/>
              </a:spcBef>
              <a:spcAft>
                <a:spcPts val="0"/>
              </a:spcAft>
              <a:buNone/>
              <a:defRPr sz="1400"/>
            </a:lvl4pPr>
            <a:lvl5pPr lvl="4" rtl="0" algn="r">
              <a:spcBef>
                <a:spcPts val="1600"/>
              </a:spcBef>
              <a:spcAft>
                <a:spcPts val="0"/>
              </a:spcAft>
              <a:buNone/>
              <a:defRPr sz="1400"/>
            </a:lvl5pPr>
            <a:lvl6pPr lvl="5" rtl="0" algn="r">
              <a:spcBef>
                <a:spcPts val="1600"/>
              </a:spcBef>
              <a:spcAft>
                <a:spcPts val="0"/>
              </a:spcAft>
              <a:buNone/>
              <a:defRPr sz="1400"/>
            </a:lvl6pPr>
            <a:lvl7pPr lvl="6" rtl="0" algn="r">
              <a:spcBef>
                <a:spcPts val="1600"/>
              </a:spcBef>
              <a:spcAft>
                <a:spcPts val="0"/>
              </a:spcAft>
              <a:buNone/>
              <a:defRPr sz="1400"/>
            </a:lvl7pPr>
            <a:lvl8pPr lvl="7" rtl="0" algn="r">
              <a:spcBef>
                <a:spcPts val="1600"/>
              </a:spcBef>
              <a:spcAft>
                <a:spcPts val="0"/>
              </a:spcAft>
              <a:buNone/>
              <a:defRPr sz="1400"/>
            </a:lvl8pPr>
            <a:lvl9pPr lvl="8" rtl="0" algn="r">
              <a:spcBef>
                <a:spcPts val="1600"/>
              </a:spcBef>
              <a:spcAft>
                <a:spcPts val="1600"/>
              </a:spcAft>
              <a:buNone/>
              <a:defRPr sz="1400"/>
            </a:lvl9pPr>
          </a:lstStyle>
          <a:p/>
        </p:txBody>
      </p:sp>
      <p:sp>
        <p:nvSpPr>
          <p:cNvPr id="132" name="Google Shape;132;p21"/>
          <p:cNvSpPr txBox="1"/>
          <p:nvPr>
            <p:ph idx="2" type="subTitle"/>
          </p:nvPr>
        </p:nvSpPr>
        <p:spPr>
          <a:xfrm>
            <a:off x="4592775" y="2572131"/>
            <a:ext cx="3828000" cy="3963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1600"/>
              </a:spcBef>
              <a:spcAft>
                <a:spcPts val="0"/>
              </a:spcAft>
              <a:buNone/>
              <a:defRPr sz="1400"/>
            </a:lvl2pPr>
            <a:lvl3pPr lvl="2" rtl="0" algn="r">
              <a:spcBef>
                <a:spcPts val="1600"/>
              </a:spcBef>
              <a:spcAft>
                <a:spcPts val="0"/>
              </a:spcAft>
              <a:buNone/>
              <a:defRPr sz="1400"/>
            </a:lvl3pPr>
            <a:lvl4pPr lvl="3" rtl="0" algn="r">
              <a:spcBef>
                <a:spcPts val="1600"/>
              </a:spcBef>
              <a:spcAft>
                <a:spcPts val="0"/>
              </a:spcAft>
              <a:buNone/>
              <a:defRPr sz="1400"/>
            </a:lvl4pPr>
            <a:lvl5pPr lvl="4" rtl="0" algn="r">
              <a:spcBef>
                <a:spcPts val="1600"/>
              </a:spcBef>
              <a:spcAft>
                <a:spcPts val="0"/>
              </a:spcAft>
              <a:buNone/>
              <a:defRPr sz="1400"/>
            </a:lvl5pPr>
            <a:lvl6pPr lvl="5" rtl="0" algn="r">
              <a:spcBef>
                <a:spcPts val="1600"/>
              </a:spcBef>
              <a:spcAft>
                <a:spcPts val="0"/>
              </a:spcAft>
              <a:buNone/>
              <a:defRPr sz="1400"/>
            </a:lvl6pPr>
            <a:lvl7pPr lvl="6" rtl="0" algn="r">
              <a:spcBef>
                <a:spcPts val="1600"/>
              </a:spcBef>
              <a:spcAft>
                <a:spcPts val="0"/>
              </a:spcAft>
              <a:buNone/>
              <a:defRPr sz="1400"/>
            </a:lvl7pPr>
            <a:lvl8pPr lvl="7" rtl="0" algn="r">
              <a:spcBef>
                <a:spcPts val="1600"/>
              </a:spcBef>
              <a:spcAft>
                <a:spcPts val="0"/>
              </a:spcAft>
              <a:buNone/>
              <a:defRPr sz="1400"/>
            </a:lvl8pPr>
            <a:lvl9pPr lvl="8" rtl="0" algn="r">
              <a:spcBef>
                <a:spcPts val="1600"/>
              </a:spcBef>
              <a:spcAft>
                <a:spcPts val="1600"/>
              </a:spcAft>
              <a:buNone/>
              <a:defRPr sz="1400"/>
            </a:lvl9pPr>
          </a:lstStyle>
          <a:p/>
        </p:txBody>
      </p:sp>
      <p:sp>
        <p:nvSpPr>
          <p:cNvPr id="133" name="Google Shape;133;p21"/>
          <p:cNvSpPr txBox="1"/>
          <p:nvPr>
            <p:ph idx="3" type="subTitle"/>
          </p:nvPr>
        </p:nvSpPr>
        <p:spPr>
          <a:xfrm>
            <a:off x="4592775" y="3769662"/>
            <a:ext cx="3828000" cy="3963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lvl1pPr>
            <a:lvl2pPr lvl="1" rtl="0" algn="r">
              <a:spcBef>
                <a:spcPts val="1600"/>
              </a:spcBef>
              <a:spcAft>
                <a:spcPts val="0"/>
              </a:spcAft>
              <a:buNone/>
              <a:defRPr sz="1400"/>
            </a:lvl2pPr>
            <a:lvl3pPr lvl="2" rtl="0" algn="r">
              <a:spcBef>
                <a:spcPts val="1600"/>
              </a:spcBef>
              <a:spcAft>
                <a:spcPts val="0"/>
              </a:spcAft>
              <a:buNone/>
              <a:defRPr sz="1400"/>
            </a:lvl3pPr>
            <a:lvl4pPr lvl="3" rtl="0" algn="r">
              <a:spcBef>
                <a:spcPts val="1600"/>
              </a:spcBef>
              <a:spcAft>
                <a:spcPts val="0"/>
              </a:spcAft>
              <a:buNone/>
              <a:defRPr sz="1400"/>
            </a:lvl4pPr>
            <a:lvl5pPr lvl="4" rtl="0" algn="r">
              <a:spcBef>
                <a:spcPts val="1600"/>
              </a:spcBef>
              <a:spcAft>
                <a:spcPts val="0"/>
              </a:spcAft>
              <a:buNone/>
              <a:defRPr sz="1400"/>
            </a:lvl5pPr>
            <a:lvl6pPr lvl="5" rtl="0" algn="r">
              <a:spcBef>
                <a:spcPts val="1600"/>
              </a:spcBef>
              <a:spcAft>
                <a:spcPts val="0"/>
              </a:spcAft>
              <a:buNone/>
              <a:defRPr sz="1400"/>
            </a:lvl6pPr>
            <a:lvl7pPr lvl="6" rtl="0" algn="r">
              <a:spcBef>
                <a:spcPts val="1600"/>
              </a:spcBef>
              <a:spcAft>
                <a:spcPts val="0"/>
              </a:spcAft>
              <a:buNone/>
              <a:defRPr sz="1400"/>
            </a:lvl7pPr>
            <a:lvl8pPr lvl="7" rtl="0" algn="r">
              <a:spcBef>
                <a:spcPts val="1600"/>
              </a:spcBef>
              <a:spcAft>
                <a:spcPts val="0"/>
              </a:spcAft>
              <a:buNone/>
              <a:defRPr sz="1400"/>
            </a:lvl8pPr>
            <a:lvl9pPr lvl="8" rtl="0" algn="r">
              <a:spcBef>
                <a:spcPts val="1600"/>
              </a:spcBef>
              <a:spcAft>
                <a:spcPts val="1600"/>
              </a:spcAft>
              <a:buNone/>
              <a:defRPr sz="1400"/>
            </a:lvl9pPr>
          </a:lstStyle>
          <a:p/>
        </p:txBody>
      </p:sp>
      <p:sp>
        <p:nvSpPr>
          <p:cNvPr id="134" name="Google Shape;134;p21"/>
          <p:cNvSpPr txBox="1"/>
          <p:nvPr>
            <p:ph hasCustomPrompt="1" type="title"/>
          </p:nvPr>
        </p:nvSpPr>
        <p:spPr>
          <a:xfrm>
            <a:off x="4592775" y="791737"/>
            <a:ext cx="3828000" cy="69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35" name="Google Shape;135;p21"/>
          <p:cNvSpPr txBox="1"/>
          <p:nvPr>
            <p:ph hasCustomPrompt="1" idx="4" type="title"/>
          </p:nvPr>
        </p:nvSpPr>
        <p:spPr>
          <a:xfrm>
            <a:off x="4592775" y="2003410"/>
            <a:ext cx="3828000" cy="69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36" name="Google Shape;136;p21"/>
          <p:cNvSpPr txBox="1"/>
          <p:nvPr>
            <p:ph hasCustomPrompt="1" idx="5" type="title"/>
          </p:nvPr>
        </p:nvSpPr>
        <p:spPr>
          <a:xfrm>
            <a:off x="4592775" y="3199210"/>
            <a:ext cx="3828000" cy="69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1">
    <p:bg>
      <p:bgPr>
        <a:gradFill>
          <a:gsLst>
            <a:gs pos="0">
              <a:schemeClr val="dk1"/>
            </a:gs>
            <a:gs pos="100000">
              <a:schemeClr val="lt2"/>
            </a:gs>
          </a:gsLst>
          <a:lin ang="2698631" scaled="0"/>
        </a:gradFill>
      </p:bgPr>
    </p:bg>
    <p:spTree>
      <p:nvGrpSpPr>
        <p:cNvPr id="137" name="Shape 137"/>
        <p:cNvGrpSpPr/>
        <p:nvPr/>
      </p:nvGrpSpPr>
      <p:grpSpPr>
        <a:xfrm>
          <a:off x="0" y="0"/>
          <a:ext cx="0" cy="0"/>
          <a:chOff x="0" y="0"/>
          <a:chExt cx="0" cy="0"/>
        </a:xfrm>
      </p:grpSpPr>
      <p:sp>
        <p:nvSpPr>
          <p:cNvPr id="138" name="Google Shape;138;p22"/>
          <p:cNvSpPr/>
          <p:nvPr/>
        </p:nvSpPr>
        <p:spPr>
          <a:xfrm flipH="1">
            <a:off x="3"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p:nvPr/>
        </p:nvSpPr>
        <p:spPr>
          <a:xfrm flipH="1">
            <a:off x="0"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p:nvPr/>
        </p:nvSpPr>
        <p:spPr>
          <a:xfrm flipH="1">
            <a:off x="3881932"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txBox="1"/>
          <p:nvPr>
            <p:ph type="title"/>
          </p:nvPr>
        </p:nvSpPr>
        <p:spPr>
          <a:xfrm>
            <a:off x="1170501" y="195934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Clr>
                <a:srgbClr val="FFC39F"/>
              </a:buClr>
              <a:buSzPts val="1400"/>
              <a:buNone/>
              <a:defRPr sz="1400">
                <a:solidFill>
                  <a:srgbClr val="FFC39F"/>
                </a:solidFill>
              </a:defRPr>
            </a:lvl2pPr>
            <a:lvl3pPr lvl="2" rtl="0" algn="ctr">
              <a:spcBef>
                <a:spcPts val="0"/>
              </a:spcBef>
              <a:spcAft>
                <a:spcPts val="0"/>
              </a:spcAft>
              <a:buClr>
                <a:srgbClr val="FFC39F"/>
              </a:buClr>
              <a:buSzPts val="1400"/>
              <a:buNone/>
              <a:defRPr sz="1400">
                <a:solidFill>
                  <a:srgbClr val="FFC39F"/>
                </a:solidFill>
              </a:defRPr>
            </a:lvl3pPr>
            <a:lvl4pPr lvl="3" rtl="0" algn="ctr">
              <a:spcBef>
                <a:spcPts val="0"/>
              </a:spcBef>
              <a:spcAft>
                <a:spcPts val="0"/>
              </a:spcAft>
              <a:buClr>
                <a:srgbClr val="FFC39F"/>
              </a:buClr>
              <a:buSzPts val="1400"/>
              <a:buNone/>
              <a:defRPr sz="1400">
                <a:solidFill>
                  <a:srgbClr val="FFC39F"/>
                </a:solidFill>
              </a:defRPr>
            </a:lvl4pPr>
            <a:lvl5pPr lvl="4" rtl="0" algn="ctr">
              <a:spcBef>
                <a:spcPts val="0"/>
              </a:spcBef>
              <a:spcAft>
                <a:spcPts val="0"/>
              </a:spcAft>
              <a:buClr>
                <a:srgbClr val="FFC39F"/>
              </a:buClr>
              <a:buSzPts val="1400"/>
              <a:buNone/>
              <a:defRPr sz="1400">
                <a:solidFill>
                  <a:srgbClr val="FFC39F"/>
                </a:solidFill>
              </a:defRPr>
            </a:lvl5pPr>
            <a:lvl6pPr lvl="5" rtl="0" algn="ctr">
              <a:spcBef>
                <a:spcPts val="0"/>
              </a:spcBef>
              <a:spcAft>
                <a:spcPts val="0"/>
              </a:spcAft>
              <a:buClr>
                <a:srgbClr val="FFC39F"/>
              </a:buClr>
              <a:buSzPts val="1400"/>
              <a:buNone/>
              <a:defRPr sz="1400">
                <a:solidFill>
                  <a:srgbClr val="FFC39F"/>
                </a:solidFill>
              </a:defRPr>
            </a:lvl6pPr>
            <a:lvl7pPr lvl="6" rtl="0" algn="ctr">
              <a:spcBef>
                <a:spcPts val="0"/>
              </a:spcBef>
              <a:spcAft>
                <a:spcPts val="0"/>
              </a:spcAft>
              <a:buClr>
                <a:srgbClr val="FFC39F"/>
              </a:buClr>
              <a:buSzPts val="1400"/>
              <a:buNone/>
              <a:defRPr sz="1400">
                <a:solidFill>
                  <a:srgbClr val="FFC39F"/>
                </a:solidFill>
              </a:defRPr>
            </a:lvl7pPr>
            <a:lvl8pPr lvl="7" rtl="0" algn="ctr">
              <a:spcBef>
                <a:spcPts val="0"/>
              </a:spcBef>
              <a:spcAft>
                <a:spcPts val="0"/>
              </a:spcAft>
              <a:buClr>
                <a:srgbClr val="FFC39F"/>
              </a:buClr>
              <a:buSzPts val="1400"/>
              <a:buNone/>
              <a:defRPr sz="1400">
                <a:solidFill>
                  <a:srgbClr val="FFC39F"/>
                </a:solidFill>
              </a:defRPr>
            </a:lvl8pPr>
            <a:lvl9pPr lvl="8" rtl="0" algn="ctr">
              <a:spcBef>
                <a:spcPts val="0"/>
              </a:spcBef>
              <a:spcAft>
                <a:spcPts val="0"/>
              </a:spcAft>
              <a:buClr>
                <a:srgbClr val="FFC39F"/>
              </a:buClr>
              <a:buSzPts val="1400"/>
              <a:buNone/>
              <a:defRPr sz="1400">
                <a:solidFill>
                  <a:srgbClr val="FFC39F"/>
                </a:solidFill>
              </a:defRPr>
            </a:lvl9pPr>
          </a:lstStyle>
          <a:p/>
        </p:txBody>
      </p:sp>
      <p:sp>
        <p:nvSpPr>
          <p:cNvPr id="142" name="Google Shape;142;p22"/>
          <p:cNvSpPr txBox="1"/>
          <p:nvPr>
            <p:ph idx="1" type="subTitle"/>
          </p:nvPr>
        </p:nvSpPr>
        <p:spPr>
          <a:xfrm>
            <a:off x="913025" y="2407775"/>
            <a:ext cx="2356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143" name="Google Shape;143;p22"/>
          <p:cNvSpPr txBox="1"/>
          <p:nvPr>
            <p:ph idx="2" type="title"/>
          </p:nvPr>
        </p:nvSpPr>
        <p:spPr>
          <a:xfrm>
            <a:off x="6131126" y="195934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Clr>
                <a:srgbClr val="FFC39F"/>
              </a:buClr>
              <a:buSzPts val="1400"/>
              <a:buNone/>
              <a:defRPr sz="1400">
                <a:solidFill>
                  <a:srgbClr val="FFC39F"/>
                </a:solidFill>
              </a:defRPr>
            </a:lvl2pPr>
            <a:lvl3pPr lvl="2" rtl="0" algn="ctr">
              <a:spcBef>
                <a:spcPts val="0"/>
              </a:spcBef>
              <a:spcAft>
                <a:spcPts val="0"/>
              </a:spcAft>
              <a:buClr>
                <a:srgbClr val="FFC39F"/>
              </a:buClr>
              <a:buSzPts val="1400"/>
              <a:buNone/>
              <a:defRPr sz="1400">
                <a:solidFill>
                  <a:srgbClr val="FFC39F"/>
                </a:solidFill>
              </a:defRPr>
            </a:lvl3pPr>
            <a:lvl4pPr lvl="3" rtl="0" algn="ctr">
              <a:spcBef>
                <a:spcPts val="0"/>
              </a:spcBef>
              <a:spcAft>
                <a:spcPts val="0"/>
              </a:spcAft>
              <a:buClr>
                <a:srgbClr val="FFC39F"/>
              </a:buClr>
              <a:buSzPts val="1400"/>
              <a:buNone/>
              <a:defRPr sz="1400">
                <a:solidFill>
                  <a:srgbClr val="FFC39F"/>
                </a:solidFill>
              </a:defRPr>
            </a:lvl4pPr>
            <a:lvl5pPr lvl="4" rtl="0" algn="ctr">
              <a:spcBef>
                <a:spcPts val="0"/>
              </a:spcBef>
              <a:spcAft>
                <a:spcPts val="0"/>
              </a:spcAft>
              <a:buClr>
                <a:srgbClr val="FFC39F"/>
              </a:buClr>
              <a:buSzPts val="1400"/>
              <a:buNone/>
              <a:defRPr sz="1400">
                <a:solidFill>
                  <a:srgbClr val="FFC39F"/>
                </a:solidFill>
              </a:defRPr>
            </a:lvl5pPr>
            <a:lvl6pPr lvl="5" rtl="0" algn="ctr">
              <a:spcBef>
                <a:spcPts val="0"/>
              </a:spcBef>
              <a:spcAft>
                <a:spcPts val="0"/>
              </a:spcAft>
              <a:buClr>
                <a:srgbClr val="FFC39F"/>
              </a:buClr>
              <a:buSzPts val="1400"/>
              <a:buNone/>
              <a:defRPr sz="1400">
                <a:solidFill>
                  <a:srgbClr val="FFC39F"/>
                </a:solidFill>
              </a:defRPr>
            </a:lvl6pPr>
            <a:lvl7pPr lvl="6" rtl="0" algn="ctr">
              <a:spcBef>
                <a:spcPts val="0"/>
              </a:spcBef>
              <a:spcAft>
                <a:spcPts val="0"/>
              </a:spcAft>
              <a:buClr>
                <a:srgbClr val="FFC39F"/>
              </a:buClr>
              <a:buSzPts val="1400"/>
              <a:buNone/>
              <a:defRPr sz="1400">
                <a:solidFill>
                  <a:srgbClr val="FFC39F"/>
                </a:solidFill>
              </a:defRPr>
            </a:lvl7pPr>
            <a:lvl8pPr lvl="7" rtl="0" algn="ctr">
              <a:spcBef>
                <a:spcPts val="0"/>
              </a:spcBef>
              <a:spcAft>
                <a:spcPts val="0"/>
              </a:spcAft>
              <a:buClr>
                <a:srgbClr val="FFC39F"/>
              </a:buClr>
              <a:buSzPts val="1400"/>
              <a:buNone/>
              <a:defRPr sz="1400">
                <a:solidFill>
                  <a:srgbClr val="FFC39F"/>
                </a:solidFill>
              </a:defRPr>
            </a:lvl8pPr>
            <a:lvl9pPr lvl="8" rtl="0" algn="ctr">
              <a:spcBef>
                <a:spcPts val="0"/>
              </a:spcBef>
              <a:spcAft>
                <a:spcPts val="0"/>
              </a:spcAft>
              <a:buClr>
                <a:srgbClr val="FFC39F"/>
              </a:buClr>
              <a:buSzPts val="1400"/>
              <a:buNone/>
              <a:defRPr sz="1400">
                <a:solidFill>
                  <a:srgbClr val="FFC39F"/>
                </a:solidFill>
              </a:defRPr>
            </a:lvl9pPr>
          </a:lstStyle>
          <a:p/>
        </p:txBody>
      </p:sp>
      <p:sp>
        <p:nvSpPr>
          <p:cNvPr id="144" name="Google Shape;144;p22"/>
          <p:cNvSpPr txBox="1"/>
          <p:nvPr>
            <p:ph idx="3" type="subTitle"/>
          </p:nvPr>
        </p:nvSpPr>
        <p:spPr>
          <a:xfrm>
            <a:off x="5934350" y="2407775"/>
            <a:ext cx="22365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145" name="Google Shape;145;p22"/>
          <p:cNvSpPr txBox="1"/>
          <p:nvPr>
            <p:ph idx="4" type="title"/>
          </p:nvPr>
        </p:nvSpPr>
        <p:spPr>
          <a:xfrm>
            <a:off x="3652288" y="3022385"/>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Clr>
                <a:srgbClr val="FFC39F"/>
              </a:buClr>
              <a:buSzPts val="1400"/>
              <a:buNone/>
              <a:defRPr sz="1400">
                <a:solidFill>
                  <a:srgbClr val="FFC39F"/>
                </a:solidFill>
              </a:defRPr>
            </a:lvl2pPr>
            <a:lvl3pPr lvl="2" rtl="0" algn="ctr">
              <a:spcBef>
                <a:spcPts val="0"/>
              </a:spcBef>
              <a:spcAft>
                <a:spcPts val="0"/>
              </a:spcAft>
              <a:buClr>
                <a:srgbClr val="FFC39F"/>
              </a:buClr>
              <a:buSzPts val="1400"/>
              <a:buNone/>
              <a:defRPr sz="1400">
                <a:solidFill>
                  <a:srgbClr val="FFC39F"/>
                </a:solidFill>
              </a:defRPr>
            </a:lvl3pPr>
            <a:lvl4pPr lvl="3" rtl="0" algn="ctr">
              <a:spcBef>
                <a:spcPts val="0"/>
              </a:spcBef>
              <a:spcAft>
                <a:spcPts val="0"/>
              </a:spcAft>
              <a:buClr>
                <a:srgbClr val="FFC39F"/>
              </a:buClr>
              <a:buSzPts val="1400"/>
              <a:buNone/>
              <a:defRPr sz="1400">
                <a:solidFill>
                  <a:srgbClr val="FFC39F"/>
                </a:solidFill>
              </a:defRPr>
            </a:lvl4pPr>
            <a:lvl5pPr lvl="4" rtl="0" algn="ctr">
              <a:spcBef>
                <a:spcPts val="0"/>
              </a:spcBef>
              <a:spcAft>
                <a:spcPts val="0"/>
              </a:spcAft>
              <a:buClr>
                <a:srgbClr val="FFC39F"/>
              </a:buClr>
              <a:buSzPts val="1400"/>
              <a:buNone/>
              <a:defRPr sz="1400">
                <a:solidFill>
                  <a:srgbClr val="FFC39F"/>
                </a:solidFill>
              </a:defRPr>
            </a:lvl5pPr>
            <a:lvl6pPr lvl="5" rtl="0" algn="ctr">
              <a:spcBef>
                <a:spcPts val="0"/>
              </a:spcBef>
              <a:spcAft>
                <a:spcPts val="0"/>
              </a:spcAft>
              <a:buClr>
                <a:srgbClr val="FFC39F"/>
              </a:buClr>
              <a:buSzPts val="1400"/>
              <a:buNone/>
              <a:defRPr sz="1400">
                <a:solidFill>
                  <a:srgbClr val="FFC39F"/>
                </a:solidFill>
              </a:defRPr>
            </a:lvl6pPr>
            <a:lvl7pPr lvl="6" rtl="0" algn="ctr">
              <a:spcBef>
                <a:spcPts val="0"/>
              </a:spcBef>
              <a:spcAft>
                <a:spcPts val="0"/>
              </a:spcAft>
              <a:buClr>
                <a:srgbClr val="FFC39F"/>
              </a:buClr>
              <a:buSzPts val="1400"/>
              <a:buNone/>
              <a:defRPr sz="1400">
                <a:solidFill>
                  <a:srgbClr val="FFC39F"/>
                </a:solidFill>
              </a:defRPr>
            </a:lvl7pPr>
            <a:lvl8pPr lvl="7" rtl="0" algn="ctr">
              <a:spcBef>
                <a:spcPts val="0"/>
              </a:spcBef>
              <a:spcAft>
                <a:spcPts val="0"/>
              </a:spcAft>
              <a:buClr>
                <a:srgbClr val="FFC39F"/>
              </a:buClr>
              <a:buSzPts val="1400"/>
              <a:buNone/>
              <a:defRPr sz="1400">
                <a:solidFill>
                  <a:srgbClr val="FFC39F"/>
                </a:solidFill>
              </a:defRPr>
            </a:lvl8pPr>
            <a:lvl9pPr lvl="8" rtl="0" algn="ctr">
              <a:spcBef>
                <a:spcPts val="0"/>
              </a:spcBef>
              <a:spcAft>
                <a:spcPts val="0"/>
              </a:spcAft>
              <a:buClr>
                <a:srgbClr val="FFC39F"/>
              </a:buClr>
              <a:buSzPts val="1400"/>
              <a:buNone/>
              <a:defRPr sz="1400">
                <a:solidFill>
                  <a:srgbClr val="FFC39F"/>
                </a:solidFill>
              </a:defRPr>
            </a:lvl9pPr>
          </a:lstStyle>
          <a:p/>
        </p:txBody>
      </p:sp>
      <p:sp>
        <p:nvSpPr>
          <p:cNvPr id="146" name="Google Shape;146;p22"/>
          <p:cNvSpPr txBox="1"/>
          <p:nvPr>
            <p:ph idx="5" type="subTitle"/>
          </p:nvPr>
        </p:nvSpPr>
        <p:spPr>
          <a:xfrm>
            <a:off x="3394017" y="3470825"/>
            <a:ext cx="2356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147" name="Google Shape;147;p22"/>
          <p:cNvSpPr txBox="1"/>
          <p:nvPr>
            <p:ph idx="6" type="title"/>
          </p:nvPr>
        </p:nvSpPr>
        <p:spPr>
          <a:xfrm>
            <a:off x="3651738" y="195934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Clr>
                <a:srgbClr val="FFC39F"/>
              </a:buClr>
              <a:buSzPts val="1400"/>
              <a:buNone/>
              <a:defRPr sz="1400">
                <a:solidFill>
                  <a:srgbClr val="FFC39F"/>
                </a:solidFill>
              </a:defRPr>
            </a:lvl2pPr>
            <a:lvl3pPr lvl="2" rtl="0" algn="ctr">
              <a:spcBef>
                <a:spcPts val="0"/>
              </a:spcBef>
              <a:spcAft>
                <a:spcPts val="0"/>
              </a:spcAft>
              <a:buClr>
                <a:srgbClr val="FFC39F"/>
              </a:buClr>
              <a:buSzPts val="1400"/>
              <a:buNone/>
              <a:defRPr sz="1400">
                <a:solidFill>
                  <a:srgbClr val="FFC39F"/>
                </a:solidFill>
              </a:defRPr>
            </a:lvl3pPr>
            <a:lvl4pPr lvl="3" rtl="0" algn="ctr">
              <a:spcBef>
                <a:spcPts val="0"/>
              </a:spcBef>
              <a:spcAft>
                <a:spcPts val="0"/>
              </a:spcAft>
              <a:buClr>
                <a:srgbClr val="FFC39F"/>
              </a:buClr>
              <a:buSzPts val="1400"/>
              <a:buNone/>
              <a:defRPr sz="1400">
                <a:solidFill>
                  <a:srgbClr val="FFC39F"/>
                </a:solidFill>
              </a:defRPr>
            </a:lvl4pPr>
            <a:lvl5pPr lvl="4" rtl="0" algn="ctr">
              <a:spcBef>
                <a:spcPts val="0"/>
              </a:spcBef>
              <a:spcAft>
                <a:spcPts val="0"/>
              </a:spcAft>
              <a:buClr>
                <a:srgbClr val="FFC39F"/>
              </a:buClr>
              <a:buSzPts val="1400"/>
              <a:buNone/>
              <a:defRPr sz="1400">
                <a:solidFill>
                  <a:srgbClr val="FFC39F"/>
                </a:solidFill>
              </a:defRPr>
            </a:lvl5pPr>
            <a:lvl6pPr lvl="5" rtl="0" algn="ctr">
              <a:spcBef>
                <a:spcPts val="0"/>
              </a:spcBef>
              <a:spcAft>
                <a:spcPts val="0"/>
              </a:spcAft>
              <a:buClr>
                <a:srgbClr val="FFC39F"/>
              </a:buClr>
              <a:buSzPts val="1400"/>
              <a:buNone/>
              <a:defRPr sz="1400">
                <a:solidFill>
                  <a:srgbClr val="FFC39F"/>
                </a:solidFill>
              </a:defRPr>
            </a:lvl6pPr>
            <a:lvl7pPr lvl="6" rtl="0" algn="ctr">
              <a:spcBef>
                <a:spcPts val="0"/>
              </a:spcBef>
              <a:spcAft>
                <a:spcPts val="0"/>
              </a:spcAft>
              <a:buClr>
                <a:srgbClr val="FFC39F"/>
              </a:buClr>
              <a:buSzPts val="1400"/>
              <a:buNone/>
              <a:defRPr sz="1400">
                <a:solidFill>
                  <a:srgbClr val="FFC39F"/>
                </a:solidFill>
              </a:defRPr>
            </a:lvl7pPr>
            <a:lvl8pPr lvl="7" rtl="0" algn="ctr">
              <a:spcBef>
                <a:spcPts val="0"/>
              </a:spcBef>
              <a:spcAft>
                <a:spcPts val="0"/>
              </a:spcAft>
              <a:buClr>
                <a:srgbClr val="FFC39F"/>
              </a:buClr>
              <a:buSzPts val="1400"/>
              <a:buNone/>
              <a:defRPr sz="1400">
                <a:solidFill>
                  <a:srgbClr val="FFC39F"/>
                </a:solidFill>
              </a:defRPr>
            </a:lvl8pPr>
            <a:lvl9pPr lvl="8" rtl="0" algn="ctr">
              <a:spcBef>
                <a:spcPts val="0"/>
              </a:spcBef>
              <a:spcAft>
                <a:spcPts val="0"/>
              </a:spcAft>
              <a:buClr>
                <a:srgbClr val="FFC39F"/>
              </a:buClr>
              <a:buSzPts val="1400"/>
              <a:buNone/>
              <a:defRPr sz="1400">
                <a:solidFill>
                  <a:srgbClr val="FFC39F"/>
                </a:solidFill>
              </a:defRPr>
            </a:lvl9pPr>
          </a:lstStyle>
          <a:p/>
        </p:txBody>
      </p:sp>
      <p:sp>
        <p:nvSpPr>
          <p:cNvPr id="148" name="Google Shape;148;p22"/>
          <p:cNvSpPr txBox="1"/>
          <p:nvPr>
            <p:ph idx="7" type="subTitle"/>
          </p:nvPr>
        </p:nvSpPr>
        <p:spPr>
          <a:xfrm>
            <a:off x="3394338" y="2407775"/>
            <a:ext cx="2356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149" name="Google Shape;149;p22"/>
          <p:cNvSpPr txBox="1"/>
          <p:nvPr>
            <p:ph idx="8" type="title"/>
          </p:nvPr>
        </p:nvSpPr>
        <p:spPr>
          <a:xfrm>
            <a:off x="1169738" y="3022385"/>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Clr>
                <a:srgbClr val="FFC39F"/>
              </a:buClr>
              <a:buSzPts val="1400"/>
              <a:buNone/>
              <a:defRPr sz="1400">
                <a:solidFill>
                  <a:srgbClr val="FFC39F"/>
                </a:solidFill>
              </a:defRPr>
            </a:lvl2pPr>
            <a:lvl3pPr lvl="2" rtl="0" algn="ctr">
              <a:spcBef>
                <a:spcPts val="0"/>
              </a:spcBef>
              <a:spcAft>
                <a:spcPts val="0"/>
              </a:spcAft>
              <a:buClr>
                <a:srgbClr val="FFC39F"/>
              </a:buClr>
              <a:buSzPts val="1400"/>
              <a:buNone/>
              <a:defRPr sz="1400">
                <a:solidFill>
                  <a:srgbClr val="FFC39F"/>
                </a:solidFill>
              </a:defRPr>
            </a:lvl3pPr>
            <a:lvl4pPr lvl="3" rtl="0" algn="ctr">
              <a:spcBef>
                <a:spcPts val="0"/>
              </a:spcBef>
              <a:spcAft>
                <a:spcPts val="0"/>
              </a:spcAft>
              <a:buClr>
                <a:srgbClr val="FFC39F"/>
              </a:buClr>
              <a:buSzPts val="1400"/>
              <a:buNone/>
              <a:defRPr sz="1400">
                <a:solidFill>
                  <a:srgbClr val="FFC39F"/>
                </a:solidFill>
              </a:defRPr>
            </a:lvl4pPr>
            <a:lvl5pPr lvl="4" rtl="0" algn="ctr">
              <a:spcBef>
                <a:spcPts val="0"/>
              </a:spcBef>
              <a:spcAft>
                <a:spcPts val="0"/>
              </a:spcAft>
              <a:buClr>
                <a:srgbClr val="FFC39F"/>
              </a:buClr>
              <a:buSzPts val="1400"/>
              <a:buNone/>
              <a:defRPr sz="1400">
                <a:solidFill>
                  <a:srgbClr val="FFC39F"/>
                </a:solidFill>
              </a:defRPr>
            </a:lvl5pPr>
            <a:lvl6pPr lvl="5" rtl="0" algn="ctr">
              <a:spcBef>
                <a:spcPts val="0"/>
              </a:spcBef>
              <a:spcAft>
                <a:spcPts val="0"/>
              </a:spcAft>
              <a:buClr>
                <a:srgbClr val="FFC39F"/>
              </a:buClr>
              <a:buSzPts val="1400"/>
              <a:buNone/>
              <a:defRPr sz="1400">
                <a:solidFill>
                  <a:srgbClr val="FFC39F"/>
                </a:solidFill>
              </a:defRPr>
            </a:lvl6pPr>
            <a:lvl7pPr lvl="6" rtl="0" algn="ctr">
              <a:spcBef>
                <a:spcPts val="0"/>
              </a:spcBef>
              <a:spcAft>
                <a:spcPts val="0"/>
              </a:spcAft>
              <a:buClr>
                <a:srgbClr val="FFC39F"/>
              </a:buClr>
              <a:buSzPts val="1400"/>
              <a:buNone/>
              <a:defRPr sz="1400">
                <a:solidFill>
                  <a:srgbClr val="FFC39F"/>
                </a:solidFill>
              </a:defRPr>
            </a:lvl7pPr>
            <a:lvl8pPr lvl="7" rtl="0" algn="ctr">
              <a:spcBef>
                <a:spcPts val="0"/>
              </a:spcBef>
              <a:spcAft>
                <a:spcPts val="0"/>
              </a:spcAft>
              <a:buClr>
                <a:srgbClr val="FFC39F"/>
              </a:buClr>
              <a:buSzPts val="1400"/>
              <a:buNone/>
              <a:defRPr sz="1400">
                <a:solidFill>
                  <a:srgbClr val="FFC39F"/>
                </a:solidFill>
              </a:defRPr>
            </a:lvl8pPr>
            <a:lvl9pPr lvl="8" rtl="0" algn="ctr">
              <a:spcBef>
                <a:spcPts val="0"/>
              </a:spcBef>
              <a:spcAft>
                <a:spcPts val="0"/>
              </a:spcAft>
              <a:buClr>
                <a:srgbClr val="FFC39F"/>
              </a:buClr>
              <a:buSzPts val="1400"/>
              <a:buNone/>
              <a:defRPr sz="1400">
                <a:solidFill>
                  <a:srgbClr val="FFC39F"/>
                </a:solidFill>
              </a:defRPr>
            </a:lvl9pPr>
          </a:lstStyle>
          <a:p/>
        </p:txBody>
      </p:sp>
      <p:sp>
        <p:nvSpPr>
          <p:cNvPr id="150" name="Google Shape;150;p22"/>
          <p:cNvSpPr txBox="1"/>
          <p:nvPr>
            <p:ph idx="9" type="subTitle"/>
          </p:nvPr>
        </p:nvSpPr>
        <p:spPr>
          <a:xfrm>
            <a:off x="912225" y="3470825"/>
            <a:ext cx="2356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151" name="Google Shape;151;p22"/>
          <p:cNvSpPr txBox="1"/>
          <p:nvPr>
            <p:ph idx="13" type="title"/>
          </p:nvPr>
        </p:nvSpPr>
        <p:spPr>
          <a:xfrm>
            <a:off x="6329600" y="3022388"/>
            <a:ext cx="14463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Clr>
                <a:srgbClr val="FFC39F"/>
              </a:buClr>
              <a:buSzPts val="1400"/>
              <a:buNone/>
              <a:defRPr sz="1400">
                <a:solidFill>
                  <a:srgbClr val="FFC39F"/>
                </a:solidFill>
              </a:defRPr>
            </a:lvl2pPr>
            <a:lvl3pPr lvl="2" rtl="0" algn="ctr">
              <a:spcBef>
                <a:spcPts val="0"/>
              </a:spcBef>
              <a:spcAft>
                <a:spcPts val="0"/>
              </a:spcAft>
              <a:buClr>
                <a:srgbClr val="FFC39F"/>
              </a:buClr>
              <a:buSzPts val="1400"/>
              <a:buNone/>
              <a:defRPr sz="1400">
                <a:solidFill>
                  <a:srgbClr val="FFC39F"/>
                </a:solidFill>
              </a:defRPr>
            </a:lvl3pPr>
            <a:lvl4pPr lvl="3" rtl="0" algn="ctr">
              <a:spcBef>
                <a:spcPts val="0"/>
              </a:spcBef>
              <a:spcAft>
                <a:spcPts val="0"/>
              </a:spcAft>
              <a:buClr>
                <a:srgbClr val="FFC39F"/>
              </a:buClr>
              <a:buSzPts val="1400"/>
              <a:buNone/>
              <a:defRPr sz="1400">
                <a:solidFill>
                  <a:srgbClr val="FFC39F"/>
                </a:solidFill>
              </a:defRPr>
            </a:lvl4pPr>
            <a:lvl5pPr lvl="4" rtl="0" algn="ctr">
              <a:spcBef>
                <a:spcPts val="0"/>
              </a:spcBef>
              <a:spcAft>
                <a:spcPts val="0"/>
              </a:spcAft>
              <a:buClr>
                <a:srgbClr val="FFC39F"/>
              </a:buClr>
              <a:buSzPts val="1400"/>
              <a:buNone/>
              <a:defRPr sz="1400">
                <a:solidFill>
                  <a:srgbClr val="FFC39F"/>
                </a:solidFill>
              </a:defRPr>
            </a:lvl5pPr>
            <a:lvl6pPr lvl="5" rtl="0" algn="ctr">
              <a:spcBef>
                <a:spcPts val="0"/>
              </a:spcBef>
              <a:spcAft>
                <a:spcPts val="0"/>
              </a:spcAft>
              <a:buClr>
                <a:srgbClr val="FFC39F"/>
              </a:buClr>
              <a:buSzPts val="1400"/>
              <a:buNone/>
              <a:defRPr sz="1400">
                <a:solidFill>
                  <a:srgbClr val="FFC39F"/>
                </a:solidFill>
              </a:defRPr>
            </a:lvl6pPr>
            <a:lvl7pPr lvl="6" rtl="0" algn="ctr">
              <a:spcBef>
                <a:spcPts val="0"/>
              </a:spcBef>
              <a:spcAft>
                <a:spcPts val="0"/>
              </a:spcAft>
              <a:buClr>
                <a:srgbClr val="FFC39F"/>
              </a:buClr>
              <a:buSzPts val="1400"/>
              <a:buNone/>
              <a:defRPr sz="1400">
                <a:solidFill>
                  <a:srgbClr val="FFC39F"/>
                </a:solidFill>
              </a:defRPr>
            </a:lvl7pPr>
            <a:lvl8pPr lvl="7" rtl="0" algn="ctr">
              <a:spcBef>
                <a:spcPts val="0"/>
              </a:spcBef>
              <a:spcAft>
                <a:spcPts val="0"/>
              </a:spcAft>
              <a:buClr>
                <a:srgbClr val="FFC39F"/>
              </a:buClr>
              <a:buSzPts val="1400"/>
              <a:buNone/>
              <a:defRPr sz="1400">
                <a:solidFill>
                  <a:srgbClr val="FFC39F"/>
                </a:solidFill>
              </a:defRPr>
            </a:lvl8pPr>
            <a:lvl9pPr lvl="8" rtl="0" algn="ctr">
              <a:spcBef>
                <a:spcPts val="0"/>
              </a:spcBef>
              <a:spcAft>
                <a:spcPts val="0"/>
              </a:spcAft>
              <a:buClr>
                <a:srgbClr val="FFC39F"/>
              </a:buClr>
              <a:buSzPts val="1400"/>
              <a:buNone/>
              <a:defRPr sz="1400">
                <a:solidFill>
                  <a:srgbClr val="FFC39F"/>
                </a:solidFill>
              </a:defRPr>
            </a:lvl9pPr>
          </a:lstStyle>
          <a:p/>
        </p:txBody>
      </p:sp>
      <p:sp>
        <p:nvSpPr>
          <p:cNvPr id="152" name="Google Shape;152;p22"/>
          <p:cNvSpPr txBox="1"/>
          <p:nvPr>
            <p:ph idx="14" type="subTitle"/>
          </p:nvPr>
        </p:nvSpPr>
        <p:spPr>
          <a:xfrm>
            <a:off x="5875671" y="3470825"/>
            <a:ext cx="2356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153" name="Google Shape;153;p22"/>
          <p:cNvSpPr txBox="1"/>
          <p:nvPr>
            <p:ph idx="15" type="title"/>
          </p:nvPr>
        </p:nvSpPr>
        <p:spPr>
          <a:xfrm>
            <a:off x="720000" y="1003925"/>
            <a:ext cx="36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1">
    <p:bg>
      <p:bgPr>
        <a:gradFill>
          <a:gsLst>
            <a:gs pos="0">
              <a:schemeClr val="dk1"/>
            </a:gs>
            <a:gs pos="100000">
              <a:schemeClr val="lt2"/>
            </a:gs>
          </a:gsLst>
          <a:lin ang="2698631" scaled="0"/>
        </a:gradFill>
      </p:bgPr>
    </p:bg>
    <p:spTree>
      <p:nvGrpSpPr>
        <p:cNvPr id="154" name="Shape 154"/>
        <p:cNvGrpSpPr/>
        <p:nvPr/>
      </p:nvGrpSpPr>
      <p:grpSpPr>
        <a:xfrm>
          <a:off x="0" y="0"/>
          <a:ext cx="0" cy="0"/>
          <a:chOff x="0" y="0"/>
          <a:chExt cx="0" cy="0"/>
        </a:xfrm>
      </p:grpSpPr>
      <p:sp>
        <p:nvSpPr>
          <p:cNvPr id="155" name="Google Shape;155;p23"/>
          <p:cNvSpPr/>
          <p:nvPr/>
        </p:nvSpPr>
        <p:spPr>
          <a:xfrm>
            <a:off x="2709980"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a:off x="3535716"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a:off x="0"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txBox="1"/>
          <p:nvPr>
            <p:ph type="ctrTitle"/>
          </p:nvPr>
        </p:nvSpPr>
        <p:spPr>
          <a:xfrm>
            <a:off x="630353" y="1623275"/>
            <a:ext cx="3852000" cy="20526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9" name="Google Shape;159;p23"/>
          <p:cNvSpPr txBox="1"/>
          <p:nvPr>
            <p:ph idx="1" type="subTitle"/>
          </p:nvPr>
        </p:nvSpPr>
        <p:spPr>
          <a:xfrm>
            <a:off x="5459625" y="1690025"/>
            <a:ext cx="2961000" cy="137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0" name="Google Shape;160;p23"/>
          <p:cNvSpPr txBox="1"/>
          <p:nvPr/>
        </p:nvSpPr>
        <p:spPr>
          <a:xfrm>
            <a:off x="5109350" y="3272825"/>
            <a:ext cx="3311100" cy="4608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000">
                <a:solidFill>
                  <a:schemeClr val="lt1"/>
                </a:solidFill>
                <a:latin typeface="Muli"/>
                <a:ea typeface="Muli"/>
                <a:cs typeface="Muli"/>
                <a:sym typeface="Muli"/>
              </a:rPr>
              <a:t>CREDITS: This presentation template was created by </a:t>
            </a:r>
            <a:r>
              <a:rPr b="1" lang="en" sz="1000">
                <a:solidFill>
                  <a:schemeClr val="lt1"/>
                </a:solidFill>
                <a:uFill>
                  <a:noFill/>
                </a:uFill>
                <a:latin typeface="Muli"/>
                <a:ea typeface="Muli"/>
                <a:cs typeface="Muli"/>
                <a:sym typeface="Muli"/>
                <a:hlinkClick r:id="rId2">
                  <a:extLst>
                    <a:ext uri="{A12FA001-AC4F-418D-AE19-62706E023703}">
                      <ahyp:hlinkClr val="tx"/>
                    </a:ext>
                  </a:extLst>
                </a:hlinkClick>
              </a:rPr>
              <a:t>Slidesgo</a:t>
            </a:r>
            <a:r>
              <a:rPr lang="en" sz="1000">
                <a:solidFill>
                  <a:schemeClr val="lt1"/>
                </a:solidFill>
                <a:latin typeface="Muli"/>
                <a:ea typeface="Muli"/>
                <a:cs typeface="Muli"/>
                <a:sym typeface="Muli"/>
              </a:rPr>
              <a:t>, including icons by </a:t>
            </a:r>
            <a:r>
              <a:rPr b="1" lang="en" sz="1000">
                <a:solidFill>
                  <a:schemeClr val="lt1"/>
                </a:solidFill>
                <a:uFill>
                  <a:noFill/>
                </a:uFill>
                <a:latin typeface="Muli"/>
                <a:ea typeface="Muli"/>
                <a:cs typeface="Muli"/>
                <a:sym typeface="Muli"/>
                <a:hlinkClick r:id="rId3">
                  <a:extLst>
                    <a:ext uri="{A12FA001-AC4F-418D-AE19-62706E023703}">
                      <ahyp:hlinkClr val="tx"/>
                    </a:ext>
                  </a:extLst>
                </a:hlinkClick>
              </a:rPr>
              <a:t>Flaticon</a:t>
            </a:r>
            <a:r>
              <a:rPr lang="en" sz="1000">
                <a:solidFill>
                  <a:schemeClr val="lt1"/>
                </a:solidFill>
                <a:latin typeface="Muli"/>
                <a:ea typeface="Muli"/>
                <a:cs typeface="Muli"/>
                <a:sym typeface="Muli"/>
              </a:rPr>
              <a:t>, and infographics &amp; images by </a:t>
            </a:r>
            <a:r>
              <a:rPr b="1" lang="en" sz="1000">
                <a:solidFill>
                  <a:schemeClr val="lt1"/>
                </a:solidFill>
                <a:uFill>
                  <a:noFill/>
                </a:uFill>
                <a:latin typeface="Muli"/>
                <a:ea typeface="Muli"/>
                <a:cs typeface="Muli"/>
                <a:sym typeface="Muli"/>
                <a:hlinkClick r:id="rId4">
                  <a:extLst>
                    <a:ext uri="{A12FA001-AC4F-418D-AE19-62706E023703}">
                      <ahyp:hlinkClr val="tx"/>
                    </a:ext>
                  </a:extLst>
                </a:hlinkClick>
              </a:rPr>
              <a:t>Freepik</a:t>
            </a:r>
            <a:r>
              <a:rPr lang="en" sz="1000">
                <a:solidFill>
                  <a:schemeClr val="lt1"/>
                </a:solidFill>
                <a:latin typeface="Muli"/>
                <a:ea typeface="Muli"/>
                <a:cs typeface="Muli"/>
                <a:sym typeface="Muli"/>
              </a:rPr>
              <a:t>. </a:t>
            </a:r>
            <a:endParaRPr sz="1000">
              <a:solidFill>
                <a:schemeClr val="lt1"/>
              </a:solidFill>
              <a:latin typeface="Muli"/>
              <a:ea typeface="Muli"/>
              <a:cs typeface="Muli"/>
              <a:sym typeface="Mul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_AND_BODY_1">
    <p:bg>
      <p:bgPr>
        <a:gradFill>
          <a:gsLst>
            <a:gs pos="0">
              <a:schemeClr val="dk1"/>
            </a:gs>
            <a:gs pos="100000">
              <a:schemeClr val="lt2"/>
            </a:gs>
          </a:gsLst>
          <a:lin ang="0" scaled="0"/>
        </a:gradFill>
      </p:bgPr>
    </p:bg>
    <p:spTree>
      <p:nvGrpSpPr>
        <p:cNvPr id="161" name="Shape 161"/>
        <p:cNvGrpSpPr/>
        <p:nvPr/>
      </p:nvGrpSpPr>
      <p:grpSpPr>
        <a:xfrm>
          <a:off x="0" y="0"/>
          <a:ext cx="0" cy="0"/>
          <a:chOff x="0" y="0"/>
          <a:chExt cx="0" cy="0"/>
        </a:xfrm>
      </p:grpSpPr>
      <p:sp>
        <p:nvSpPr>
          <p:cNvPr id="162" name="Google Shape;162;p24"/>
          <p:cNvSpPr/>
          <p:nvPr/>
        </p:nvSpPr>
        <p:spPr>
          <a:xfrm>
            <a:off x="2709968"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4"/>
          <p:cNvSpPr/>
          <p:nvPr/>
        </p:nvSpPr>
        <p:spPr>
          <a:xfrm>
            <a:off x="0"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p:nvPr/>
        </p:nvSpPr>
        <p:spPr>
          <a:xfrm>
            <a:off x="3535704"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txBox="1"/>
          <p:nvPr>
            <p:ph type="title"/>
          </p:nvPr>
        </p:nvSpPr>
        <p:spPr>
          <a:xfrm>
            <a:off x="720000" y="445025"/>
            <a:ext cx="7701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6" name="Google Shape;166;p24"/>
          <p:cNvSpPr txBox="1"/>
          <p:nvPr>
            <p:ph idx="1" type="body"/>
          </p:nvPr>
        </p:nvSpPr>
        <p:spPr>
          <a:xfrm>
            <a:off x="720000" y="1152475"/>
            <a:ext cx="7701000" cy="3416400"/>
          </a:xfrm>
          <a:prstGeom prst="rect">
            <a:avLst/>
          </a:prstGeom>
          <a:noFill/>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20293B"/>
              </a:buClr>
              <a:buSzPts val="1000"/>
              <a:buFont typeface="Abel"/>
              <a:buChar char="●"/>
              <a:defRPr sz="1200"/>
            </a:lvl1pPr>
            <a:lvl2pPr indent="-317500" lvl="1" marL="914400" rtl="0">
              <a:spcBef>
                <a:spcPts val="0"/>
              </a:spcBef>
              <a:spcAft>
                <a:spcPts val="0"/>
              </a:spcAft>
              <a:buClr>
                <a:srgbClr val="20293B"/>
              </a:buClr>
              <a:buSzPts val="1400"/>
              <a:buFont typeface="Arial"/>
              <a:buChar char="○"/>
              <a:defRPr/>
            </a:lvl2pPr>
            <a:lvl3pPr indent="-317500" lvl="2" marL="1371600" rtl="0">
              <a:spcBef>
                <a:spcPts val="1600"/>
              </a:spcBef>
              <a:spcAft>
                <a:spcPts val="0"/>
              </a:spcAft>
              <a:buClr>
                <a:srgbClr val="20293B"/>
              </a:buClr>
              <a:buSzPts val="1400"/>
              <a:buFont typeface="Arial"/>
              <a:buChar char="■"/>
              <a:defRPr/>
            </a:lvl3pPr>
            <a:lvl4pPr indent="-317500" lvl="3" marL="1828800" rtl="0">
              <a:spcBef>
                <a:spcPts val="1600"/>
              </a:spcBef>
              <a:spcAft>
                <a:spcPts val="0"/>
              </a:spcAft>
              <a:buClr>
                <a:srgbClr val="20293B"/>
              </a:buClr>
              <a:buSzPts val="1400"/>
              <a:buFont typeface="Arial"/>
              <a:buChar char="●"/>
              <a:defRPr/>
            </a:lvl4pPr>
            <a:lvl5pPr indent="-317500" lvl="4" marL="2286000" rtl="0">
              <a:spcBef>
                <a:spcPts val="1600"/>
              </a:spcBef>
              <a:spcAft>
                <a:spcPts val="0"/>
              </a:spcAft>
              <a:buClr>
                <a:srgbClr val="20293B"/>
              </a:buClr>
              <a:buSzPts val="1400"/>
              <a:buFont typeface="Arial"/>
              <a:buChar char="○"/>
              <a:defRPr/>
            </a:lvl5pPr>
            <a:lvl6pPr indent="-317500" lvl="5" marL="2743200" rtl="0">
              <a:spcBef>
                <a:spcPts val="1600"/>
              </a:spcBef>
              <a:spcAft>
                <a:spcPts val="0"/>
              </a:spcAft>
              <a:buClr>
                <a:srgbClr val="20293B"/>
              </a:buClr>
              <a:buSzPts val="1400"/>
              <a:buFont typeface="Arial"/>
              <a:buChar char="■"/>
              <a:defRPr/>
            </a:lvl6pPr>
            <a:lvl7pPr indent="-317500" lvl="6" marL="3200400" rtl="0">
              <a:spcBef>
                <a:spcPts val="1600"/>
              </a:spcBef>
              <a:spcAft>
                <a:spcPts val="0"/>
              </a:spcAft>
              <a:buClr>
                <a:srgbClr val="20293B"/>
              </a:buClr>
              <a:buSzPts val="1400"/>
              <a:buFont typeface="Arial"/>
              <a:buChar char="●"/>
              <a:defRPr/>
            </a:lvl7pPr>
            <a:lvl8pPr indent="-317500" lvl="7" marL="3657600" rtl="0">
              <a:spcBef>
                <a:spcPts val="1600"/>
              </a:spcBef>
              <a:spcAft>
                <a:spcPts val="0"/>
              </a:spcAft>
              <a:buClr>
                <a:srgbClr val="20293B"/>
              </a:buClr>
              <a:buSzPts val="1400"/>
              <a:buFont typeface="Arial"/>
              <a:buChar char="○"/>
              <a:defRPr/>
            </a:lvl8pPr>
            <a:lvl9pPr indent="-317500" lvl="8" marL="4114800" rtl="0">
              <a:spcBef>
                <a:spcPts val="1600"/>
              </a:spcBef>
              <a:spcAft>
                <a:spcPts val="1600"/>
              </a:spcAft>
              <a:buClr>
                <a:srgbClr val="20293B"/>
              </a:buClr>
              <a:buSzPts val="1400"/>
              <a:buFont typeface="Arial"/>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_1">
    <p:bg>
      <p:bgPr>
        <a:gradFill>
          <a:gsLst>
            <a:gs pos="0">
              <a:schemeClr val="dk1"/>
            </a:gs>
            <a:gs pos="100000">
              <a:schemeClr val="lt2"/>
            </a:gs>
          </a:gsLst>
          <a:lin ang="2698631" scaled="0"/>
        </a:gradFill>
      </p:bgPr>
    </p:bg>
    <p:spTree>
      <p:nvGrpSpPr>
        <p:cNvPr id="167" name="Shape 16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1" name="Shape 17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100000">
              <a:schemeClr val="dk1"/>
            </a:gs>
          </a:gsLst>
          <a:lin ang="2698631" scaled="0"/>
        </a:gradFill>
      </p:bgPr>
    </p:bg>
    <p:spTree>
      <p:nvGrpSpPr>
        <p:cNvPr id="22" name="Shape 22"/>
        <p:cNvGrpSpPr/>
        <p:nvPr/>
      </p:nvGrpSpPr>
      <p:grpSpPr>
        <a:xfrm>
          <a:off x="0" y="0"/>
          <a:ext cx="0" cy="0"/>
          <a:chOff x="0" y="0"/>
          <a:chExt cx="0" cy="0"/>
        </a:xfrm>
      </p:grpSpPr>
      <p:sp>
        <p:nvSpPr>
          <p:cNvPr id="23" name="Google Shape;23;p4"/>
          <p:cNvSpPr/>
          <p:nvPr/>
        </p:nvSpPr>
        <p:spPr>
          <a:xfrm flipH="1">
            <a:off x="3"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flipH="1">
            <a:off x="3147929"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lt2"/>
              </a:gs>
              <a:gs pos="100000">
                <a:schemeClr val="dk1"/>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flipH="1">
            <a:off x="3881932"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flipH="1">
            <a:off x="0"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720000" y="445025"/>
            <a:ext cx="7701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sz="18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8" name="Google Shape;28;p4"/>
          <p:cNvSpPr txBox="1"/>
          <p:nvPr>
            <p:ph idx="1" type="body"/>
          </p:nvPr>
        </p:nvSpPr>
        <p:spPr>
          <a:xfrm>
            <a:off x="720000" y="1152475"/>
            <a:ext cx="7701000" cy="3416400"/>
          </a:xfrm>
          <a:prstGeom prst="rect">
            <a:avLst/>
          </a:prstGeom>
          <a:noFill/>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Font typeface="Abel"/>
              <a:buChar char="●"/>
              <a:defRPr sz="1200">
                <a:solidFill>
                  <a:schemeClr val="lt1"/>
                </a:solidFill>
              </a:defRPr>
            </a:lvl1pPr>
            <a:lvl2pPr indent="-317500" lvl="1" marL="914400">
              <a:spcBef>
                <a:spcPts val="0"/>
              </a:spcBef>
              <a:spcAft>
                <a:spcPts val="0"/>
              </a:spcAft>
              <a:buClr>
                <a:schemeClr val="lt1"/>
              </a:buClr>
              <a:buSzPts val="1400"/>
              <a:buFont typeface="Arial"/>
              <a:buChar char="○"/>
              <a:defRPr>
                <a:solidFill>
                  <a:schemeClr val="lt1"/>
                </a:solidFill>
              </a:defRPr>
            </a:lvl2pPr>
            <a:lvl3pPr indent="-317500" lvl="2" marL="1371600">
              <a:spcBef>
                <a:spcPts val="1600"/>
              </a:spcBef>
              <a:spcAft>
                <a:spcPts val="0"/>
              </a:spcAft>
              <a:buClr>
                <a:schemeClr val="lt1"/>
              </a:buClr>
              <a:buSzPts val="1400"/>
              <a:buFont typeface="Arial"/>
              <a:buChar char="■"/>
              <a:defRPr>
                <a:solidFill>
                  <a:schemeClr val="lt1"/>
                </a:solidFill>
              </a:defRPr>
            </a:lvl3pPr>
            <a:lvl4pPr indent="-317500" lvl="3" marL="1828800">
              <a:spcBef>
                <a:spcPts val="1600"/>
              </a:spcBef>
              <a:spcAft>
                <a:spcPts val="0"/>
              </a:spcAft>
              <a:buClr>
                <a:schemeClr val="lt1"/>
              </a:buClr>
              <a:buSzPts val="1400"/>
              <a:buFont typeface="Arial"/>
              <a:buChar char="●"/>
              <a:defRPr>
                <a:solidFill>
                  <a:schemeClr val="lt1"/>
                </a:solidFill>
              </a:defRPr>
            </a:lvl4pPr>
            <a:lvl5pPr indent="-317500" lvl="4" marL="2286000">
              <a:spcBef>
                <a:spcPts val="1600"/>
              </a:spcBef>
              <a:spcAft>
                <a:spcPts val="0"/>
              </a:spcAft>
              <a:buClr>
                <a:schemeClr val="lt1"/>
              </a:buClr>
              <a:buSzPts val="1400"/>
              <a:buFont typeface="Arial"/>
              <a:buChar char="○"/>
              <a:defRPr>
                <a:solidFill>
                  <a:schemeClr val="lt1"/>
                </a:solidFill>
              </a:defRPr>
            </a:lvl5pPr>
            <a:lvl6pPr indent="-317500" lvl="5" marL="2743200">
              <a:spcBef>
                <a:spcPts val="1600"/>
              </a:spcBef>
              <a:spcAft>
                <a:spcPts val="0"/>
              </a:spcAft>
              <a:buClr>
                <a:schemeClr val="lt1"/>
              </a:buClr>
              <a:buSzPts val="1400"/>
              <a:buFont typeface="Arial"/>
              <a:buChar char="■"/>
              <a:defRPr>
                <a:solidFill>
                  <a:schemeClr val="lt1"/>
                </a:solidFill>
              </a:defRPr>
            </a:lvl6pPr>
            <a:lvl7pPr indent="-317500" lvl="6" marL="3200400">
              <a:spcBef>
                <a:spcPts val="1600"/>
              </a:spcBef>
              <a:spcAft>
                <a:spcPts val="0"/>
              </a:spcAft>
              <a:buClr>
                <a:schemeClr val="lt1"/>
              </a:buClr>
              <a:buSzPts val="1400"/>
              <a:buFont typeface="Arial"/>
              <a:buChar char="●"/>
              <a:defRPr>
                <a:solidFill>
                  <a:schemeClr val="lt1"/>
                </a:solidFill>
              </a:defRPr>
            </a:lvl7pPr>
            <a:lvl8pPr indent="-317500" lvl="7" marL="3657600">
              <a:spcBef>
                <a:spcPts val="1600"/>
              </a:spcBef>
              <a:spcAft>
                <a:spcPts val="0"/>
              </a:spcAft>
              <a:buClr>
                <a:schemeClr val="lt1"/>
              </a:buClr>
              <a:buSzPts val="1400"/>
              <a:buFont typeface="Arial"/>
              <a:buChar char="○"/>
              <a:defRPr>
                <a:solidFill>
                  <a:schemeClr val="lt1"/>
                </a:solidFill>
              </a:defRPr>
            </a:lvl8pPr>
            <a:lvl9pPr indent="-317500" lvl="8" marL="4114800">
              <a:spcBef>
                <a:spcPts val="1600"/>
              </a:spcBef>
              <a:spcAft>
                <a:spcPts val="1600"/>
              </a:spcAft>
              <a:buClr>
                <a:schemeClr val="lt1"/>
              </a:buClr>
              <a:buSzPts val="1400"/>
              <a:buFont typeface="Arial"/>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2"/>
            </a:gs>
            <a:gs pos="100000">
              <a:schemeClr val="dk1"/>
            </a:gs>
          </a:gsLst>
          <a:lin ang="0" scaled="0"/>
        </a:gradFill>
      </p:bgPr>
    </p:bg>
    <p:spTree>
      <p:nvGrpSpPr>
        <p:cNvPr id="29" name="Shape 29"/>
        <p:cNvGrpSpPr/>
        <p:nvPr/>
      </p:nvGrpSpPr>
      <p:grpSpPr>
        <a:xfrm>
          <a:off x="0" y="0"/>
          <a:ext cx="0" cy="0"/>
          <a:chOff x="0" y="0"/>
          <a:chExt cx="0" cy="0"/>
        </a:xfrm>
      </p:grpSpPr>
      <p:sp>
        <p:nvSpPr>
          <p:cNvPr id="30" name="Google Shape;30;p5"/>
          <p:cNvSpPr/>
          <p:nvPr/>
        </p:nvSpPr>
        <p:spPr>
          <a:xfrm flipH="1">
            <a:off x="3"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flipH="1">
            <a:off x="0"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flipH="1">
            <a:off x="3881932"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txBox="1"/>
          <p:nvPr>
            <p:ph type="title"/>
          </p:nvPr>
        </p:nvSpPr>
        <p:spPr>
          <a:xfrm>
            <a:off x="743925" y="1003925"/>
            <a:ext cx="62700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sz="18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4" name="Google Shape;34;p5"/>
          <p:cNvSpPr txBox="1"/>
          <p:nvPr>
            <p:ph idx="1" type="subTitle"/>
          </p:nvPr>
        </p:nvSpPr>
        <p:spPr>
          <a:xfrm>
            <a:off x="1075150" y="3250525"/>
            <a:ext cx="3244200" cy="1276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solidFill>
                  <a:schemeClr val="lt1"/>
                </a:solidFill>
              </a:defRPr>
            </a:lvl1pPr>
            <a:lvl2pPr lvl="1" rtl="0" algn="ctr">
              <a:spcBef>
                <a:spcPts val="1600"/>
              </a:spcBef>
              <a:spcAft>
                <a:spcPts val="0"/>
              </a:spcAft>
              <a:buNone/>
              <a:defRPr sz="1400">
                <a:solidFill>
                  <a:schemeClr val="lt1"/>
                </a:solidFill>
              </a:defRPr>
            </a:lvl2pPr>
            <a:lvl3pPr lvl="2" rtl="0" algn="ctr">
              <a:spcBef>
                <a:spcPts val="1600"/>
              </a:spcBef>
              <a:spcAft>
                <a:spcPts val="0"/>
              </a:spcAft>
              <a:buNone/>
              <a:defRPr sz="1400">
                <a:solidFill>
                  <a:schemeClr val="lt1"/>
                </a:solidFill>
              </a:defRPr>
            </a:lvl3pPr>
            <a:lvl4pPr lvl="3" rtl="0" algn="ctr">
              <a:spcBef>
                <a:spcPts val="1600"/>
              </a:spcBef>
              <a:spcAft>
                <a:spcPts val="0"/>
              </a:spcAft>
              <a:buNone/>
              <a:defRPr sz="1400">
                <a:solidFill>
                  <a:schemeClr val="lt1"/>
                </a:solidFill>
              </a:defRPr>
            </a:lvl4pPr>
            <a:lvl5pPr lvl="4" rtl="0" algn="ctr">
              <a:spcBef>
                <a:spcPts val="1600"/>
              </a:spcBef>
              <a:spcAft>
                <a:spcPts val="0"/>
              </a:spcAft>
              <a:buNone/>
              <a:defRPr sz="1400">
                <a:solidFill>
                  <a:schemeClr val="lt1"/>
                </a:solidFill>
              </a:defRPr>
            </a:lvl5pPr>
            <a:lvl6pPr lvl="5" rtl="0" algn="ctr">
              <a:spcBef>
                <a:spcPts val="1600"/>
              </a:spcBef>
              <a:spcAft>
                <a:spcPts val="0"/>
              </a:spcAft>
              <a:buNone/>
              <a:defRPr sz="1400">
                <a:solidFill>
                  <a:schemeClr val="lt1"/>
                </a:solidFill>
              </a:defRPr>
            </a:lvl6pPr>
            <a:lvl7pPr lvl="6" rtl="0" algn="ctr">
              <a:spcBef>
                <a:spcPts val="1600"/>
              </a:spcBef>
              <a:spcAft>
                <a:spcPts val="0"/>
              </a:spcAft>
              <a:buNone/>
              <a:defRPr sz="1400">
                <a:solidFill>
                  <a:schemeClr val="lt1"/>
                </a:solidFill>
              </a:defRPr>
            </a:lvl7pPr>
            <a:lvl8pPr lvl="7" rtl="0" algn="ctr">
              <a:spcBef>
                <a:spcPts val="1600"/>
              </a:spcBef>
              <a:spcAft>
                <a:spcPts val="0"/>
              </a:spcAft>
              <a:buNone/>
              <a:defRPr sz="1400">
                <a:solidFill>
                  <a:schemeClr val="lt1"/>
                </a:solidFill>
              </a:defRPr>
            </a:lvl8pPr>
            <a:lvl9pPr lvl="8" rtl="0" algn="ctr">
              <a:spcBef>
                <a:spcPts val="1600"/>
              </a:spcBef>
              <a:spcAft>
                <a:spcPts val="1600"/>
              </a:spcAft>
              <a:buNone/>
              <a:defRPr sz="1400">
                <a:solidFill>
                  <a:schemeClr val="lt1"/>
                </a:solidFill>
              </a:defRPr>
            </a:lvl9pPr>
          </a:lstStyle>
          <a:p/>
        </p:txBody>
      </p:sp>
      <p:sp>
        <p:nvSpPr>
          <p:cNvPr id="35" name="Google Shape;35;p5"/>
          <p:cNvSpPr txBox="1"/>
          <p:nvPr>
            <p:ph idx="2" type="title"/>
          </p:nvPr>
        </p:nvSpPr>
        <p:spPr>
          <a:xfrm>
            <a:off x="1941537" y="2848837"/>
            <a:ext cx="15156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Clr>
                <a:schemeClr val="lt1"/>
              </a:buClr>
              <a:buSzPts val="1600"/>
              <a:buNone/>
              <a:defRPr i="0" sz="1600">
                <a:solidFill>
                  <a:schemeClr val="lt1"/>
                </a:solidFill>
              </a:defRPr>
            </a:lvl1pPr>
            <a:lvl2pPr lvl="1" rtl="0" algn="ctr">
              <a:spcBef>
                <a:spcPts val="0"/>
              </a:spcBef>
              <a:spcAft>
                <a:spcPts val="0"/>
              </a:spcAft>
              <a:buClr>
                <a:schemeClr val="lt1"/>
              </a:buClr>
              <a:buSzPts val="1600"/>
              <a:buNone/>
              <a:defRPr sz="1600">
                <a:solidFill>
                  <a:schemeClr val="lt1"/>
                </a:solidFill>
              </a:defRPr>
            </a:lvl2pPr>
            <a:lvl3pPr lvl="2" rtl="0" algn="ctr">
              <a:spcBef>
                <a:spcPts val="0"/>
              </a:spcBef>
              <a:spcAft>
                <a:spcPts val="0"/>
              </a:spcAft>
              <a:buClr>
                <a:schemeClr val="lt1"/>
              </a:buClr>
              <a:buSzPts val="1600"/>
              <a:buNone/>
              <a:defRPr sz="1600">
                <a:solidFill>
                  <a:schemeClr val="lt1"/>
                </a:solidFill>
              </a:defRPr>
            </a:lvl3pPr>
            <a:lvl4pPr lvl="3" rtl="0" algn="ctr">
              <a:spcBef>
                <a:spcPts val="0"/>
              </a:spcBef>
              <a:spcAft>
                <a:spcPts val="0"/>
              </a:spcAft>
              <a:buClr>
                <a:schemeClr val="lt1"/>
              </a:buClr>
              <a:buSzPts val="1600"/>
              <a:buNone/>
              <a:defRPr sz="1600">
                <a:solidFill>
                  <a:schemeClr val="lt1"/>
                </a:solidFill>
              </a:defRPr>
            </a:lvl4pPr>
            <a:lvl5pPr lvl="4" rtl="0" algn="ctr">
              <a:spcBef>
                <a:spcPts val="0"/>
              </a:spcBef>
              <a:spcAft>
                <a:spcPts val="0"/>
              </a:spcAft>
              <a:buClr>
                <a:schemeClr val="lt1"/>
              </a:buClr>
              <a:buSzPts val="1600"/>
              <a:buNone/>
              <a:defRPr sz="1600">
                <a:solidFill>
                  <a:schemeClr val="lt1"/>
                </a:solidFill>
              </a:defRPr>
            </a:lvl5pPr>
            <a:lvl6pPr lvl="5" rtl="0" algn="ctr">
              <a:spcBef>
                <a:spcPts val="0"/>
              </a:spcBef>
              <a:spcAft>
                <a:spcPts val="0"/>
              </a:spcAft>
              <a:buClr>
                <a:schemeClr val="lt1"/>
              </a:buClr>
              <a:buSzPts val="1600"/>
              <a:buNone/>
              <a:defRPr sz="1600">
                <a:solidFill>
                  <a:schemeClr val="lt1"/>
                </a:solidFill>
              </a:defRPr>
            </a:lvl6pPr>
            <a:lvl7pPr lvl="6" rtl="0" algn="ctr">
              <a:spcBef>
                <a:spcPts val="0"/>
              </a:spcBef>
              <a:spcAft>
                <a:spcPts val="0"/>
              </a:spcAft>
              <a:buClr>
                <a:schemeClr val="lt1"/>
              </a:buClr>
              <a:buSzPts val="1600"/>
              <a:buNone/>
              <a:defRPr sz="1600">
                <a:solidFill>
                  <a:schemeClr val="lt1"/>
                </a:solidFill>
              </a:defRPr>
            </a:lvl7pPr>
            <a:lvl8pPr lvl="7" rtl="0" algn="ctr">
              <a:spcBef>
                <a:spcPts val="0"/>
              </a:spcBef>
              <a:spcAft>
                <a:spcPts val="0"/>
              </a:spcAft>
              <a:buClr>
                <a:schemeClr val="lt1"/>
              </a:buClr>
              <a:buSzPts val="1600"/>
              <a:buNone/>
              <a:defRPr sz="1600">
                <a:solidFill>
                  <a:schemeClr val="lt1"/>
                </a:solidFill>
              </a:defRPr>
            </a:lvl8pPr>
            <a:lvl9pPr lvl="8" rtl="0" algn="ctr">
              <a:spcBef>
                <a:spcPts val="0"/>
              </a:spcBef>
              <a:spcAft>
                <a:spcPts val="0"/>
              </a:spcAft>
              <a:buClr>
                <a:schemeClr val="lt1"/>
              </a:buClr>
              <a:buSzPts val="1600"/>
              <a:buNone/>
              <a:defRPr sz="1600">
                <a:solidFill>
                  <a:schemeClr val="lt1"/>
                </a:solidFill>
              </a:defRPr>
            </a:lvl9pPr>
          </a:lstStyle>
          <a:p/>
        </p:txBody>
      </p:sp>
      <p:sp>
        <p:nvSpPr>
          <p:cNvPr id="36" name="Google Shape;36;p5"/>
          <p:cNvSpPr txBox="1"/>
          <p:nvPr>
            <p:ph idx="3" type="subTitle"/>
          </p:nvPr>
        </p:nvSpPr>
        <p:spPr>
          <a:xfrm>
            <a:off x="4848600" y="3250525"/>
            <a:ext cx="3244200" cy="1276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solidFill>
                  <a:schemeClr val="lt1"/>
                </a:solidFill>
              </a:defRPr>
            </a:lvl1pPr>
            <a:lvl2pPr lvl="1" rtl="0" algn="ctr">
              <a:spcBef>
                <a:spcPts val="1600"/>
              </a:spcBef>
              <a:spcAft>
                <a:spcPts val="0"/>
              </a:spcAft>
              <a:buNone/>
              <a:defRPr sz="1400">
                <a:solidFill>
                  <a:schemeClr val="lt1"/>
                </a:solidFill>
              </a:defRPr>
            </a:lvl2pPr>
            <a:lvl3pPr lvl="2" rtl="0" algn="ctr">
              <a:spcBef>
                <a:spcPts val="1600"/>
              </a:spcBef>
              <a:spcAft>
                <a:spcPts val="0"/>
              </a:spcAft>
              <a:buNone/>
              <a:defRPr sz="1400">
                <a:solidFill>
                  <a:schemeClr val="lt1"/>
                </a:solidFill>
              </a:defRPr>
            </a:lvl3pPr>
            <a:lvl4pPr lvl="3" rtl="0" algn="ctr">
              <a:spcBef>
                <a:spcPts val="1600"/>
              </a:spcBef>
              <a:spcAft>
                <a:spcPts val="0"/>
              </a:spcAft>
              <a:buNone/>
              <a:defRPr sz="1400">
                <a:solidFill>
                  <a:schemeClr val="lt1"/>
                </a:solidFill>
              </a:defRPr>
            </a:lvl4pPr>
            <a:lvl5pPr lvl="4" rtl="0" algn="ctr">
              <a:spcBef>
                <a:spcPts val="1600"/>
              </a:spcBef>
              <a:spcAft>
                <a:spcPts val="0"/>
              </a:spcAft>
              <a:buNone/>
              <a:defRPr sz="1400">
                <a:solidFill>
                  <a:schemeClr val="lt1"/>
                </a:solidFill>
              </a:defRPr>
            </a:lvl5pPr>
            <a:lvl6pPr lvl="5" rtl="0" algn="ctr">
              <a:spcBef>
                <a:spcPts val="1600"/>
              </a:spcBef>
              <a:spcAft>
                <a:spcPts val="0"/>
              </a:spcAft>
              <a:buNone/>
              <a:defRPr sz="1400">
                <a:solidFill>
                  <a:schemeClr val="lt1"/>
                </a:solidFill>
              </a:defRPr>
            </a:lvl6pPr>
            <a:lvl7pPr lvl="6" rtl="0" algn="ctr">
              <a:spcBef>
                <a:spcPts val="1600"/>
              </a:spcBef>
              <a:spcAft>
                <a:spcPts val="0"/>
              </a:spcAft>
              <a:buNone/>
              <a:defRPr sz="1400">
                <a:solidFill>
                  <a:schemeClr val="lt1"/>
                </a:solidFill>
              </a:defRPr>
            </a:lvl7pPr>
            <a:lvl8pPr lvl="7" rtl="0" algn="ctr">
              <a:spcBef>
                <a:spcPts val="1600"/>
              </a:spcBef>
              <a:spcAft>
                <a:spcPts val="0"/>
              </a:spcAft>
              <a:buNone/>
              <a:defRPr sz="1400">
                <a:solidFill>
                  <a:schemeClr val="lt1"/>
                </a:solidFill>
              </a:defRPr>
            </a:lvl8pPr>
            <a:lvl9pPr lvl="8" rtl="0" algn="ctr">
              <a:spcBef>
                <a:spcPts val="1600"/>
              </a:spcBef>
              <a:spcAft>
                <a:spcPts val="1600"/>
              </a:spcAft>
              <a:buNone/>
              <a:defRPr sz="1400">
                <a:solidFill>
                  <a:schemeClr val="lt1"/>
                </a:solidFill>
              </a:defRPr>
            </a:lvl9pPr>
          </a:lstStyle>
          <a:p/>
        </p:txBody>
      </p:sp>
      <p:sp>
        <p:nvSpPr>
          <p:cNvPr id="37" name="Google Shape;37;p5"/>
          <p:cNvSpPr txBox="1"/>
          <p:nvPr>
            <p:ph idx="4" type="title"/>
          </p:nvPr>
        </p:nvSpPr>
        <p:spPr>
          <a:xfrm>
            <a:off x="5715037" y="2848837"/>
            <a:ext cx="15156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Clr>
                <a:schemeClr val="lt1"/>
              </a:buClr>
              <a:buSzPts val="1600"/>
              <a:buNone/>
              <a:defRPr i="0" sz="1600">
                <a:solidFill>
                  <a:schemeClr val="lt1"/>
                </a:solidFill>
              </a:defRPr>
            </a:lvl1pPr>
            <a:lvl2pPr lvl="1" rtl="0" algn="ctr">
              <a:spcBef>
                <a:spcPts val="0"/>
              </a:spcBef>
              <a:spcAft>
                <a:spcPts val="0"/>
              </a:spcAft>
              <a:buClr>
                <a:schemeClr val="lt1"/>
              </a:buClr>
              <a:buSzPts val="1600"/>
              <a:buNone/>
              <a:defRPr sz="1600">
                <a:solidFill>
                  <a:schemeClr val="lt1"/>
                </a:solidFill>
              </a:defRPr>
            </a:lvl2pPr>
            <a:lvl3pPr lvl="2" rtl="0" algn="ctr">
              <a:spcBef>
                <a:spcPts val="0"/>
              </a:spcBef>
              <a:spcAft>
                <a:spcPts val="0"/>
              </a:spcAft>
              <a:buClr>
                <a:schemeClr val="lt1"/>
              </a:buClr>
              <a:buSzPts val="1600"/>
              <a:buNone/>
              <a:defRPr sz="1600">
                <a:solidFill>
                  <a:schemeClr val="lt1"/>
                </a:solidFill>
              </a:defRPr>
            </a:lvl3pPr>
            <a:lvl4pPr lvl="3" rtl="0" algn="ctr">
              <a:spcBef>
                <a:spcPts val="0"/>
              </a:spcBef>
              <a:spcAft>
                <a:spcPts val="0"/>
              </a:spcAft>
              <a:buClr>
                <a:schemeClr val="lt1"/>
              </a:buClr>
              <a:buSzPts val="1600"/>
              <a:buNone/>
              <a:defRPr sz="1600">
                <a:solidFill>
                  <a:schemeClr val="lt1"/>
                </a:solidFill>
              </a:defRPr>
            </a:lvl4pPr>
            <a:lvl5pPr lvl="4" rtl="0" algn="ctr">
              <a:spcBef>
                <a:spcPts val="0"/>
              </a:spcBef>
              <a:spcAft>
                <a:spcPts val="0"/>
              </a:spcAft>
              <a:buClr>
                <a:schemeClr val="lt1"/>
              </a:buClr>
              <a:buSzPts val="1600"/>
              <a:buNone/>
              <a:defRPr sz="1600">
                <a:solidFill>
                  <a:schemeClr val="lt1"/>
                </a:solidFill>
              </a:defRPr>
            </a:lvl5pPr>
            <a:lvl6pPr lvl="5" rtl="0" algn="ctr">
              <a:spcBef>
                <a:spcPts val="0"/>
              </a:spcBef>
              <a:spcAft>
                <a:spcPts val="0"/>
              </a:spcAft>
              <a:buClr>
                <a:schemeClr val="lt1"/>
              </a:buClr>
              <a:buSzPts val="1600"/>
              <a:buNone/>
              <a:defRPr sz="1600">
                <a:solidFill>
                  <a:schemeClr val="lt1"/>
                </a:solidFill>
              </a:defRPr>
            </a:lvl6pPr>
            <a:lvl7pPr lvl="6" rtl="0" algn="ctr">
              <a:spcBef>
                <a:spcPts val="0"/>
              </a:spcBef>
              <a:spcAft>
                <a:spcPts val="0"/>
              </a:spcAft>
              <a:buClr>
                <a:schemeClr val="lt1"/>
              </a:buClr>
              <a:buSzPts val="1600"/>
              <a:buNone/>
              <a:defRPr sz="1600">
                <a:solidFill>
                  <a:schemeClr val="lt1"/>
                </a:solidFill>
              </a:defRPr>
            </a:lvl7pPr>
            <a:lvl8pPr lvl="7" rtl="0" algn="ctr">
              <a:spcBef>
                <a:spcPts val="0"/>
              </a:spcBef>
              <a:spcAft>
                <a:spcPts val="0"/>
              </a:spcAft>
              <a:buClr>
                <a:schemeClr val="lt1"/>
              </a:buClr>
              <a:buSzPts val="1600"/>
              <a:buNone/>
              <a:defRPr sz="1600">
                <a:solidFill>
                  <a:schemeClr val="lt1"/>
                </a:solidFill>
              </a:defRPr>
            </a:lvl8pPr>
            <a:lvl9pPr lvl="8" rtl="0" algn="ctr">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dk1"/>
            </a:gs>
            <a:gs pos="100000">
              <a:schemeClr val="lt2"/>
            </a:gs>
          </a:gsLst>
          <a:lin ang="0" scaled="0"/>
        </a:gradFill>
      </p:bgPr>
    </p:bg>
    <p:spTree>
      <p:nvGrpSpPr>
        <p:cNvPr id="38" name="Shape 38"/>
        <p:cNvGrpSpPr/>
        <p:nvPr/>
      </p:nvGrpSpPr>
      <p:grpSpPr>
        <a:xfrm>
          <a:off x="0" y="0"/>
          <a:ext cx="0" cy="0"/>
          <a:chOff x="0" y="0"/>
          <a:chExt cx="0" cy="0"/>
        </a:xfrm>
      </p:grpSpPr>
      <p:sp>
        <p:nvSpPr>
          <p:cNvPr id="39" name="Google Shape;39;p6"/>
          <p:cNvSpPr/>
          <p:nvPr/>
        </p:nvSpPr>
        <p:spPr>
          <a:xfrm flipH="1">
            <a:off x="3"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flipH="1">
            <a:off x="0"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flipH="1">
            <a:off x="3881932"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txBox="1"/>
          <p:nvPr>
            <p:ph type="title"/>
          </p:nvPr>
        </p:nvSpPr>
        <p:spPr>
          <a:xfrm>
            <a:off x="720000" y="1003925"/>
            <a:ext cx="36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1">
  <p:cSld name="TITLE_ONLY_1">
    <p:bg>
      <p:bgPr>
        <a:gradFill>
          <a:gsLst>
            <a:gs pos="0">
              <a:schemeClr val="dk1"/>
            </a:gs>
            <a:gs pos="100000">
              <a:schemeClr val="lt2"/>
            </a:gs>
          </a:gsLst>
          <a:lin ang="2698631" scaled="0"/>
        </a:gradFill>
      </p:bgPr>
    </p:bg>
    <p:spTree>
      <p:nvGrpSpPr>
        <p:cNvPr id="43" name="Shape 43"/>
        <p:cNvGrpSpPr/>
        <p:nvPr/>
      </p:nvGrpSpPr>
      <p:grpSpPr>
        <a:xfrm>
          <a:off x="0" y="0"/>
          <a:ext cx="0" cy="0"/>
          <a:chOff x="0" y="0"/>
          <a:chExt cx="0" cy="0"/>
        </a:xfrm>
      </p:grpSpPr>
      <p:sp>
        <p:nvSpPr>
          <p:cNvPr id="44" name="Google Shape;44;p7"/>
          <p:cNvSpPr/>
          <p:nvPr/>
        </p:nvSpPr>
        <p:spPr>
          <a:xfrm>
            <a:off x="2709980"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7"/>
          <p:cNvSpPr/>
          <p:nvPr/>
        </p:nvSpPr>
        <p:spPr>
          <a:xfrm>
            <a:off x="3535716"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7"/>
          <p:cNvSpPr/>
          <p:nvPr/>
        </p:nvSpPr>
        <p:spPr>
          <a:xfrm>
            <a:off x="0"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7"/>
          <p:cNvSpPr txBox="1"/>
          <p:nvPr>
            <p:ph type="title"/>
          </p:nvPr>
        </p:nvSpPr>
        <p:spPr>
          <a:xfrm>
            <a:off x="720000" y="1003925"/>
            <a:ext cx="36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dk1"/>
            </a:gs>
            <a:gs pos="100000">
              <a:schemeClr val="lt2"/>
            </a:gs>
          </a:gsLst>
          <a:lin ang="2698631" scaled="0"/>
        </a:gradFill>
      </p:bgPr>
    </p:bg>
    <p:spTree>
      <p:nvGrpSpPr>
        <p:cNvPr id="48" name="Shape 48"/>
        <p:cNvGrpSpPr/>
        <p:nvPr/>
      </p:nvGrpSpPr>
      <p:grpSpPr>
        <a:xfrm>
          <a:off x="0" y="0"/>
          <a:ext cx="0" cy="0"/>
          <a:chOff x="0" y="0"/>
          <a:chExt cx="0" cy="0"/>
        </a:xfrm>
      </p:grpSpPr>
      <p:sp>
        <p:nvSpPr>
          <p:cNvPr id="49" name="Google Shape;49;p8"/>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0" name="Google Shape;50;p8"/>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dk1"/>
            </a:gs>
            <a:gs pos="100000">
              <a:schemeClr val="lt2"/>
            </a:gs>
          </a:gsLst>
          <a:lin ang="2698631" scaled="0"/>
        </a:gradFill>
      </p:bgPr>
    </p:bg>
    <p:spTree>
      <p:nvGrpSpPr>
        <p:cNvPr id="51" name="Shape 51"/>
        <p:cNvGrpSpPr/>
        <p:nvPr/>
      </p:nvGrpSpPr>
      <p:grpSpPr>
        <a:xfrm>
          <a:off x="0" y="0"/>
          <a:ext cx="0" cy="0"/>
          <a:chOff x="0" y="0"/>
          <a:chExt cx="0" cy="0"/>
        </a:xfrm>
      </p:grpSpPr>
      <p:sp>
        <p:nvSpPr>
          <p:cNvPr id="52" name="Google Shape;52;p9"/>
          <p:cNvSpPr txBox="1"/>
          <p:nvPr>
            <p:ph type="title"/>
          </p:nvPr>
        </p:nvSpPr>
        <p:spPr>
          <a:xfrm>
            <a:off x="2139925" y="1712225"/>
            <a:ext cx="4864200" cy="164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3" name="Google Shape;53;p9"/>
          <p:cNvSpPr/>
          <p:nvPr/>
        </p:nvSpPr>
        <p:spPr>
          <a:xfrm flipH="1">
            <a:off x="-9"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dk1"/>
            </a:gs>
            <a:gs pos="100000">
              <a:schemeClr val="lt2"/>
            </a:gs>
          </a:gsLst>
          <a:lin ang="2698631" scaled="0"/>
        </a:gradFill>
      </p:bgPr>
    </p:bg>
    <p:spTree>
      <p:nvGrpSpPr>
        <p:cNvPr id="54" name="Shape 54"/>
        <p:cNvGrpSpPr/>
        <p:nvPr/>
      </p:nvGrpSpPr>
      <p:grpSpPr>
        <a:xfrm>
          <a:off x="0" y="0"/>
          <a:ext cx="0" cy="0"/>
          <a:chOff x="0" y="0"/>
          <a:chExt cx="0" cy="0"/>
        </a:xfrm>
      </p:grpSpPr>
      <p:sp>
        <p:nvSpPr>
          <p:cNvPr id="55" name="Google Shape;55;p10"/>
          <p:cNvSpPr/>
          <p:nvPr/>
        </p:nvSpPr>
        <p:spPr>
          <a:xfrm>
            <a:off x="2709980"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0"/>
          <p:cNvSpPr/>
          <p:nvPr/>
        </p:nvSpPr>
        <p:spPr>
          <a:xfrm>
            <a:off x="13" y="4067"/>
            <a:ext cx="5996055" cy="4459748"/>
          </a:xfrm>
          <a:custGeom>
            <a:rect b="b" l="l" r="r" t="t"/>
            <a:pathLst>
              <a:path extrusionOk="0" h="90466" w="12163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0"/>
          <p:cNvSpPr/>
          <p:nvPr/>
        </p:nvSpPr>
        <p:spPr>
          <a:xfrm>
            <a:off x="0"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0"/>
          <p:cNvSpPr/>
          <p:nvPr/>
        </p:nvSpPr>
        <p:spPr>
          <a:xfrm>
            <a:off x="3535716"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0"/>
          <p:cNvSpPr txBox="1"/>
          <p:nvPr>
            <p:ph type="title"/>
          </p:nvPr>
        </p:nvSpPr>
        <p:spPr>
          <a:xfrm>
            <a:off x="4375725" y="863100"/>
            <a:ext cx="4045200" cy="1482300"/>
          </a:xfrm>
          <a:prstGeom prst="rect">
            <a:avLst/>
          </a:prstGeom>
        </p:spPr>
        <p:txBody>
          <a:bodyPr anchorCtr="0" anchor="b" bIns="91425" lIns="91425" spcFirstLastPara="1" rIns="91425" wrap="square" tIns="91425">
            <a:noAutofit/>
          </a:bodyPr>
          <a:lstStyle>
            <a:lvl1pPr lvl="0" algn="r">
              <a:spcBef>
                <a:spcPts val="0"/>
              </a:spcBef>
              <a:spcAft>
                <a:spcPts val="0"/>
              </a:spcAft>
              <a:buSzPts val="4200"/>
              <a:buNone/>
              <a:defRPr sz="3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0" name="Google Shape;60;p10"/>
          <p:cNvSpPr txBox="1"/>
          <p:nvPr>
            <p:ph idx="1" type="subTitle"/>
          </p:nvPr>
        </p:nvSpPr>
        <p:spPr>
          <a:xfrm>
            <a:off x="720000" y="2201675"/>
            <a:ext cx="7518600" cy="1892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800"/>
              <a:buFont typeface="Open Sans"/>
              <a:buChar char="●"/>
              <a:defRPr sz="1400"/>
            </a:lvl1pPr>
            <a:lvl2pPr lvl="1" algn="ctr">
              <a:lnSpc>
                <a:spcPct val="100000"/>
              </a:lnSpc>
              <a:spcBef>
                <a:spcPts val="0"/>
              </a:spcBef>
              <a:spcAft>
                <a:spcPts val="0"/>
              </a:spcAft>
              <a:buSzPts val="800"/>
              <a:buFont typeface="Open Sans"/>
              <a:buChar char="○"/>
              <a:defRPr sz="2100"/>
            </a:lvl2pPr>
            <a:lvl3pPr lvl="2" algn="ctr">
              <a:lnSpc>
                <a:spcPct val="100000"/>
              </a:lnSpc>
              <a:spcBef>
                <a:spcPts val="0"/>
              </a:spcBef>
              <a:spcAft>
                <a:spcPts val="0"/>
              </a:spcAft>
              <a:buSzPts val="800"/>
              <a:buFont typeface="Open Sans"/>
              <a:buChar char="■"/>
              <a:defRPr sz="2100"/>
            </a:lvl3pPr>
            <a:lvl4pPr lvl="3" algn="ctr">
              <a:lnSpc>
                <a:spcPct val="100000"/>
              </a:lnSpc>
              <a:spcBef>
                <a:spcPts val="0"/>
              </a:spcBef>
              <a:spcAft>
                <a:spcPts val="0"/>
              </a:spcAft>
              <a:buSzPts val="800"/>
              <a:buFont typeface="Open Sans"/>
              <a:buChar char="●"/>
              <a:defRPr sz="2100"/>
            </a:lvl4pPr>
            <a:lvl5pPr lvl="4" algn="ctr">
              <a:lnSpc>
                <a:spcPct val="100000"/>
              </a:lnSpc>
              <a:spcBef>
                <a:spcPts val="0"/>
              </a:spcBef>
              <a:spcAft>
                <a:spcPts val="0"/>
              </a:spcAft>
              <a:buSzPts val="1100"/>
              <a:buFont typeface="Open Sans"/>
              <a:buChar char="○"/>
              <a:defRPr sz="2100"/>
            </a:lvl5pPr>
            <a:lvl6pPr lvl="5" algn="ctr">
              <a:lnSpc>
                <a:spcPct val="100000"/>
              </a:lnSpc>
              <a:spcBef>
                <a:spcPts val="0"/>
              </a:spcBef>
              <a:spcAft>
                <a:spcPts val="0"/>
              </a:spcAft>
              <a:buSzPts val="1100"/>
              <a:buFont typeface="Open Sans"/>
              <a:buChar char="■"/>
              <a:defRPr sz="2100"/>
            </a:lvl6pPr>
            <a:lvl7pPr lvl="6" algn="ctr">
              <a:lnSpc>
                <a:spcPct val="100000"/>
              </a:lnSpc>
              <a:spcBef>
                <a:spcPts val="0"/>
              </a:spcBef>
              <a:spcAft>
                <a:spcPts val="0"/>
              </a:spcAft>
              <a:buSzPts val="700"/>
              <a:buFont typeface="Open Sans"/>
              <a:buChar char="●"/>
              <a:defRPr sz="2100"/>
            </a:lvl7pPr>
            <a:lvl8pPr lvl="7" algn="ctr">
              <a:lnSpc>
                <a:spcPct val="100000"/>
              </a:lnSpc>
              <a:spcBef>
                <a:spcPts val="0"/>
              </a:spcBef>
              <a:spcAft>
                <a:spcPts val="0"/>
              </a:spcAft>
              <a:buSzPts val="700"/>
              <a:buFont typeface="Open Sans"/>
              <a:buChar char="○"/>
              <a:defRPr sz="2100"/>
            </a:lvl8pPr>
            <a:lvl9pPr lvl="8" algn="ctr">
              <a:lnSpc>
                <a:spcPct val="100000"/>
              </a:lnSpc>
              <a:spcBef>
                <a:spcPts val="0"/>
              </a:spcBef>
              <a:spcAft>
                <a:spcPts val="0"/>
              </a:spcAft>
              <a:buSzPts val="600"/>
              <a:buFont typeface="Open Sans"/>
              <a:buChar char="■"/>
              <a:defRPr sz="21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Josefin Sans"/>
              <a:buNone/>
              <a:defRPr b="1" sz="2800">
                <a:solidFill>
                  <a:schemeClr val="lt1"/>
                </a:solidFill>
                <a:latin typeface="Josefin Sans"/>
                <a:ea typeface="Josefin Sans"/>
                <a:cs typeface="Josefin Sans"/>
                <a:sym typeface="Josefin Sans"/>
              </a:defRPr>
            </a:lvl2pPr>
            <a:lvl3pPr lvl="2">
              <a:spcBef>
                <a:spcPts val="0"/>
              </a:spcBef>
              <a:spcAft>
                <a:spcPts val="0"/>
              </a:spcAft>
              <a:buClr>
                <a:schemeClr val="lt1"/>
              </a:buClr>
              <a:buSzPts val="2800"/>
              <a:buFont typeface="Josefin Sans"/>
              <a:buNone/>
              <a:defRPr b="1" sz="2800">
                <a:solidFill>
                  <a:schemeClr val="lt1"/>
                </a:solidFill>
                <a:latin typeface="Josefin Sans"/>
                <a:ea typeface="Josefin Sans"/>
                <a:cs typeface="Josefin Sans"/>
                <a:sym typeface="Josefin Sans"/>
              </a:defRPr>
            </a:lvl3pPr>
            <a:lvl4pPr lvl="3">
              <a:spcBef>
                <a:spcPts val="0"/>
              </a:spcBef>
              <a:spcAft>
                <a:spcPts val="0"/>
              </a:spcAft>
              <a:buClr>
                <a:schemeClr val="lt1"/>
              </a:buClr>
              <a:buSzPts val="2800"/>
              <a:buFont typeface="Josefin Sans"/>
              <a:buNone/>
              <a:defRPr b="1" sz="2800">
                <a:solidFill>
                  <a:schemeClr val="lt1"/>
                </a:solidFill>
                <a:latin typeface="Josefin Sans"/>
                <a:ea typeface="Josefin Sans"/>
                <a:cs typeface="Josefin Sans"/>
                <a:sym typeface="Josefin Sans"/>
              </a:defRPr>
            </a:lvl4pPr>
            <a:lvl5pPr lvl="4">
              <a:spcBef>
                <a:spcPts val="0"/>
              </a:spcBef>
              <a:spcAft>
                <a:spcPts val="0"/>
              </a:spcAft>
              <a:buClr>
                <a:schemeClr val="lt1"/>
              </a:buClr>
              <a:buSzPts val="2800"/>
              <a:buFont typeface="Josefin Sans"/>
              <a:buNone/>
              <a:defRPr b="1" sz="2800">
                <a:solidFill>
                  <a:schemeClr val="lt1"/>
                </a:solidFill>
                <a:latin typeface="Josefin Sans"/>
                <a:ea typeface="Josefin Sans"/>
                <a:cs typeface="Josefin Sans"/>
                <a:sym typeface="Josefin Sans"/>
              </a:defRPr>
            </a:lvl5pPr>
            <a:lvl6pPr lvl="5">
              <a:spcBef>
                <a:spcPts val="0"/>
              </a:spcBef>
              <a:spcAft>
                <a:spcPts val="0"/>
              </a:spcAft>
              <a:buClr>
                <a:schemeClr val="lt1"/>
              </a:buClr>
              <a:buSzPts val="2800"/>
              <a:buFont typeface="Josefin Sans"/>
              <a:buNone/>
              <a:defRPr b="1" sz="2800">
                <a:solidFill>
                  <a:schemeClr val="lt1"/>
                </a:solidFill>
                <a:latin typeface="Josefin Sans"/>
                <a:ea typeface="Josefin Sans"/>
                <a:cs typeface="Josefin Sans"/>
                <a:sym typeface="Josefin Sans"/>
              </a:defRPr>
            </a:lvl6pPr>
            <a:lvl7pPr lvl="6">
              <a:spcBef>
                <a:spcPts val="0"/>
              </a:spcBef>
              <a:spcAft>
                <a:spcPts val="0"/>
              </a:spcAft>
              <a:buClr>
                <a:schemeClr val="lt1"/>
              </a:buClr>
              <a:buSzPts val="2800"/>
              <a:buFont typeface="Josefin Sans"/>
              <a:buNone/>
              <a:defRPr b="1" sz="2800">
                <a:solidFill>
                  <a:schemeClr val="lt1"/>
                </a:solidFill>
                <a:latin typeface="Josefin Sans"/>
                <a:ea typeface="Josefin Sans"/>
                <a:cs typeface="Josefin Sans"/>
                <a:sym typeface="Josefin Sans"/>
              </a:defRPr>
            </a:lvl7pPr>
            <a:lvl8pPr lvl="7">
              <a:spcBef>
                <a:spcPts val="0"/>
              </a:spcBef>
              <a:spcAft>
                <a:spcPts val="0"/>
              </a:spcAft>
              <a:buClr>
                <a:schemeClr val="lt1"/>
              </a:buClr>
              <a:buSzPts val="2800"/>
              <a:buFont typeface="Josefin Sans"/>
              <a:buNone/>
              <a:defRPr b="1" sz="2800">
                <a:solidFill>
                  <a:schemeClr val="lt1"/>
                </a:solidFill>
                <a:latin typeface="Josefin Sans"/>
                <a:ea typeface="Josefin Sans"/>
                <a:cs typeface="Josefin Sans"/>
                <a:sym typeface="Josefin Sans"/>
              </a:defRPr>
            </a:lvl8pPr>
            <a:lvl9pPr lvl="8">
              <a:spcBef>
                <a:spcPts val="0"/>
              </a:spcBef>
              <a:spcAft>
                <a:spcPts val="0"/>
              </a:spcAft>
              <a:buClr>
                <a:schemeClr val="lt1"/>
              </a:buClr>
              <a:buSzPts val="2800"/>
              <a:buFont typeface="Josefin Sans"/>
              <a:buNone/>
              <a:defRPr b="1" sz="2800">
                <a:solidFill>
                  <a:schemeClr val="lt1"/>
                </a:solidFill>
                <a:latin typeface="Josefin Sans"/>
                <a:ea typeface="Josefin Sans"/>
                <a:cs typeface="Josefin Sans"/>
                <a:sym typeface="Josefin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Muli"/>
              <a:buChar char="●"/>
              <a:defRPr sz="1800">
                <a:solidFill>
                  <a:schemeClr val="lt1"/>
                </a:solidFill>
                <a:latin typeface="Muli"/>
                <a:ea typeface="Muli"/>
                <a:cs typeface="Muli"/>
                <a:sym typeface="Muli"/>
              </a:defRPr>
            </a:lvl1pPr>
            <a:lvl2pPr indent="-317500" lvl="1" marL="9144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2pPr>
            <a:lvl3pPr indent="-317500" lvl="2" marL="13716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3pPr>
            <a:lvl4pPr indent="-317500" lvl="3" marL="18288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4pPr>
            <a:lvl5pPr indent="-317500" lvl="4" marL="22860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5pPr>
            <a:lvl6pPr indent="-317500" lvl="5" marL="27432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6pPr>
            <a:lvl7pPr indent="-317500" lvl="6" marL="32004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7pPr>
            <a:lvl8pPr indent="-317500" lvl="7" marL="36576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8pPr>
            <a:lvl9pPr indent="-317500" lvl="8" marL="4114800">
              <a:lnSpc>
                <a:spcPct val="115000"/>
              </a:lnSpc>
              <a:spcBef>
                <a:spcPts val="1600"/>
              </a:spcBef>
              <a:spcAft>
                <a:spcPts val="1600"/>
              </a:spcAft>
              <a:buClr>
                <a:schemeClr val="lt1"/>
              </a:buClr>
              <a:buSzPts val="1400"/>
              <a:buFont typeface="Muli"/>
              <a:buChar char="■"/>
              <a:defRPr>
                <a:solidFill>
                  <a:schemeClr val="lt1"/>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8" name="Shape 168"/>
        <p:cNvGrpSpPr/>
        <p:nvPr/>
      </p:nvGrpSpPr>
      <p:grpSpPr>
        <a:xfrm>
          <a:off x="0" y="0"/>
          <a:ext cx="0" cy="0"/>
          <a:chOff x="0" y="0"/>
          <a:chExt cx="0" cy="0"/>
        </a:xfrm>
      </p:grpSpPr>
      <p:sp>
        <p:nvSpPr>
          <p:cNvPr id="169" name="Google Shape;169;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70" name="Google Shape;170;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10.jpg"/><Relationship Id="rId5" Type="http://schemas.openxmlformats.org/officeDocument/2006/relationships/image" Target="../media/image4.jpg"/><Relationship Id="rId6" Type="http://schemas.openxmlformats.org/officeDocument/2006/relationships/image" Target="../media/image19.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png"/><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 Id="rId3" Type="http://schemas.openxmlformats.org/officeDocument/2006/relationships/hyperlink" Target="https://miro.com/app/board/uXjVMT65ap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63.xml"/><Relationship Id="rId5" Type="http://schemas.openxmlformats.org/officeDocument/2006/relationships/hyperlink" Target="http://bit.ly/33VAFh3" TargetMode="External"/><Relationship Id="rId6" Type="http://schemas.openxmlformats.org/officeDocument/2006/relationships/slide" Target="/ppt/slides/slide61.xml"/><Relationship Id="rId7" Type="http://schemas.openxmlformats.org/officeDocument/2006/relationships/slide" Target="/ppt/slides/slide60.xml"/><Relationship Id="rId8" Type="http://schemas.openxmlformats.org/officeDocument/2006/relationships/slide" Target="/ppt/slides/slide62.xml"/><Relationship Id="rId11" Type="http://schemas.openxmlformats.org/officeDocument/2006/relationships/slide" Target="/ppt/slides/slide66.xml"/><Relationship Id="rId10" Type="http://schemas.openxmlformats.org/officeDocument/2006/relationships/slide" Target="/ppt/slides/slide65.xml"/><Relationship Id="rId12" Type="http://schemas.openxmlformats.org/officeDocument/2006/relationships/slide" Target="/ppt/slides/slide7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7.xml"/><Relationship Id="rId3" Type="http://schemas.openxmlformats.org/officeDocument/2006/relationships/image" Target="../media/image2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31.png"/><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 Id="rId3"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1.xml"/><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 Id="rId3" Type="http://schemas.openxmlformats.org/officeDocument/2006/relationships/image" Target="../media/image2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 Id="rId3" Type="http://schemas.openxmlformats.org/officeDocument/2006/relationships/hyperlink" Target="https://docs.google.com/spreadsheets/d/1PyJYumWbeJoDLmjsqB-yqG9SyNTD0U8-ddZ72UvN3Kw/copy" TargetMode="External"/><Relationship Id="rId4" Type="http://schemas.openxmlformats.org/officeDocument/2006/relationships/image" Target="../media/image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image" Target="../media/image13.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image" Target="../media/image2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3.xml"/><Relationship Id="rId3" Type="http://schemas.openxmlformats.org/officeDocument/2006/relationships/image" Target="../media/image22.png"/><Relationship Id="rId4" Type="http://schemas.openxmlformats.org/officeDocument/2006/relationships/image" Target="../media/image29.png"/><Relationship Id="rId5" Type="http://schemas.openxmlformats.org/officeDocument/2006/relationships/image" Target="../media/image30.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5.xml"/><Relationship Id="rId3" Type="http://schemas.openxmlformats.org/officeDocument/2006/relationships/image" Target="../media/image18.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 Id="rId3" Type="http://schemas.openxmlformats.org/officeDocument/2006/relationships/image" Target="../media/image12.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 Id="rId3" Type="http://schemas.openxmlformats.org/officeDocument/2006/relationships/image" Target="../media/image2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8.xml"/><Relationship Id="rId3" Type="http://schemas.openxmlformats.org/officeDocument/2006/relationships/image" Target="../media/image2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 Id="rId3" Type="http://schemas.openxmlformats.org/officeDocument/2006/relationships/image" Target="../media/image21.png"/><Relationship Id="rId4" Type="http://schemas.openxmlformats.org/officeDocument/2006/relationships/image" Target="../media/image24.png"/><Relationship Id="rId5"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hyperlink" Target="https://www.freepik.com/free-photo/low-angle-high-rise-buildings_5508100.htm/?utm_source=slidesgo_template&amp;utm_medium=referral-link&amp;utm_campaign=sg_resources&amp;utm_content=freepik" TargetMode="External"/><Relationship Id="rId4" Type="http://schemas.openxmlformats.org/officeDocument/2006/relationships/hyperlink" Target="https://www.freepik.com/free-photo/aerial-view-urban-space-with-building-close-up_5508106.htm/?utm_source=slidesgo_template&amp;utm_medium=referral-link&amp;utm_campaign=sg_resources&amp;utm_content=freepik" TargetMode="External"/><Relationship Id="rId9" Type="http://schemas.openxmlformats.org/officeDocument/2006/relationships/hyperlink" Target="https://www.freepik.com/free-photo/bottom-view-urban-space-with-skyscrapers_5508080.htm/?utm_source=slidesgo_template&amp;utm_medium=referral-link&amp;utm_campaign=sg_resources&amp;utm_content=freepik" TargetMode="External"/><Relationship Id="rId5" Type="http://schemas.openxmlformats.org/officeDocument/2006/relationships/hyperlink" Target="https://www.freepik.com/free-photo/low-angle-glass-high-rise-building_5508108.htm/?utm_source=slidesgo_template&amp;utm_medium=referral-link&amp;utm_campaign=sg_resources&amp;utm_content=freepik" TargetMode="External"/><Relationship Id="rId6" Type="http://schemas.openxmlformats.org/officeDocument/2006/relationships/hyperlink" Target="https://www.freepik.com/free-photo/view-wide-spread-urban-area-skyline_5508114.htm/?utm_source=slidesgo_template&amp;utm_medium=referral-link&amp;utm_campaign=sg_resources&amp;utm_content=freepik" TargetMode="External"/><Relationship Id="rId7" Type="http://schemas.openxmlformats.org/officeDocument/2006/relationships/hyperlink" Target="https://www.freepik.com/free-photo/bottom-view-modern-glass-buildings_5508097.htm/?utm_source=slidesgo_template&amp;utm_medium=referral-link&amp;utm_campaign=sg_resources&amp;utm_content=freepik" TargetMode="External"/><Relationship Id="rId8" Type="http://schemas.openxmlformats.org/officeDocument/2006/relationships/hyperlink" Target="https://www.freepik.com/free-photo/low-angle-modern-glass-buildings_5508099.htm/?utm_source=slidesgo_template&amp;utm_medium=referral-link&amp;utm_campaign=sg_resources&amp;utm_content=freepik" TargetMode="External"/><Relationship Id="rId11" Type="http://schemas.openxmlformats.org/officeDocument/2006/relationships/hyperlink" Target="https://www.freepik.com/free-photo/financial-district-new-york-city_5510813.htm/?utm_source=slidesgo_template&amp;utm_medium=referral-link&amp;utm_campaign=sg_resources&amp;utm_content=freepik" TargetMode="External"/><Relationship Id="rId10" Type="http://schemas.openxmlformats.org/officeDocument/2006/relationships/hyperlink" Target="https://www.freepik.com/free-photo/modern-building-urban-zone-low-angle_5508076.htm/?utm_source=slidesgo_template&amp;utm_medium=referral-link&amp;utm_campaign=sg_resources&amp;utm_content=freepik" TargetMode="External"/><Relationship Id="rId13" Type="http://schemas.openxmlformats.org/officeDocument/2006/relationships/hyperlink" Target="https://www.freepik.com/free-vector/colorful-background_4398831.htm/?utm_source=slidesgo_template&amp;utm_medium=referral-link&amp;utm_campaign=sg_resources&amp;utm_content=freepik" TargetMode="External"/><Relationship Id="rId12" Type="http://schemas.openxmlformats.org/officeDocument/2006/relationships/hyperlink" Target="https://www.freepik.com/free-photo/cityscape-with-high-rise-buildings-dusk_5508805.htm/?utm_source=slidesgo_template&amp;utm_medium=referral-link&amp;utm_campaign=sg_resources&amp;utm_content=freepik"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2.xml"/><Relationship Id="rId3" Type="http://schemas.openxmlformats.org/officeDocument/2006/relationships/hyperlink" Target="https://www.freepik.com/free-photo/low-angle-view-urban-buildings_5508074.htm/?utm_source=slidesgo_template&amp;utm_medium=referral-link&amp;utm_campaign=sg_resources&amp;utm_content=freepik" TargetMode="External"/><Relationship Id="rId4" Type="http://schemas.openxmlformats.org/officeDocument/2006/relationships/hyperlink" Target="https://www.freepik.com/free-photo/close-up-high-rise-building-black-white_5508115.htm/?utm_source=slidesgo_template&amp;utm_medium=referral-link&amp;utm_campaign=sg_resources&amp;utm_content=freepik" TargetMode="External"/><Relationship Id="rId9" Type="http://schemas.openxmlformats.org/officeDocument/2006/relationships/hyperlink" Target="https://www.freepik.com/free-photo/modern-building-urban-area-low-angle_5508073.htm/?utm_source=slidesgo_template&amp;utm_medium=referral-link&amp;utm_campaign=sg_resources&amp;utm_content=freepik" TargetMode="External"/><Relationship Id="rId5" Type="http://schemas.openxmlformats.org/officeDocument/2006/relationships/hyperlink" Target="https://www.freepik.com/free-photo/bottom-view-buildings-urban-environment_5510810.htm/?utm_source=slidesgo_template&amp;utm_medium=referral-link&amp;utm_campaign=sg_resources&amp;utm_content=freepik" TargetMode="External"/><Relationship Id="rId6" Type="http://schemas.openxmlformats.org/officeDocument/2006/relationships/hyperlink" Target="https://www.freepik.com/free-photo/low-angle-view-high-rise-buildings_5508077.htm/?utm_source=slidesgo_template&amp;utm_medium=referral-link&amp;utm_campaign=sg_resources&amp;utm_content=freepik" TargetMode="External"/><Relationship Id="rId7" Type="http://schemas.openxmlformats.org/officeDocument/2006/relationships/hyperlink" Target="https://www.freepik.com/free-photo/low-angle-edge-modern-building_5508087.htm/?utm_source=slidesgo_template&amp;utm_medium=referral-link&amp;utm_campaign=sg_resources&amp;utm_content=freepik" TargetMode="External"/><Relationship Id="rId8" Type="http://schemas.openxmlformats.org/officeDocument/2006/relationships/hyperlink" Target="https://www.freepik.com/free-photo/low-angle-corner-modern-building_5508088.htm/?utm_source=slidesgo_template&amp;utm_medium=referral-link&amp;utm_campaign=sg_resources&amp;utm_content=freepik" TargetMode="External"/><Relationship Id="rId11" Type="http://schemas.openxmlformats.org/officeDocument/2006/relationships/hyperlink" Target="https://www.freepik.com/free-photo/smiling-ethnic-woman-with-gray-laptop_4887908.htm/?utm_source=slidesgo_template&amp;utm_medium=referral-link&amp;utm_campaign=sg_resources&amp;utm_content=freepik" TargetMode="External"/><Relationship Id="rId10" Type="http://schemas.openxmlformats.org/officeDocument/2006/relationships/hyperlink" Target="https://www.freepik.com/free-photo/medium-shot-happy-man-looking-camera_5236723.htm/?utm_source=slidesgo_template&amp;utm_medium=referral-link&amp;utm_campaign=sg_resources&amp;utm_content=freepik" TargetMode="External"/><Relationship Id="rId13" Type="http://schemas.openxmlformats.org/officeDocument/2006/relationships/hyperlink" Target="https://www.freepik.com/free-photo/bottom-view-glass-building-with-reflection_5508090.htm/?utm_source=slidesgo_template&amp;utm_medium=referral-link&amp;utm_campaign=sg_resources&amp;utm_content=freepik" TargetMode="External"/><Relationship Id="rId12" Type="http://schemas.openxmlformats.org/officeDocument/2006/relationships/hyperlink" Target="https://www.freepik.com/free-photo/portrait-attractive-smiling-woman-office_4858734.htm/?utm_source=slidesgo_template&amp;utm_medium=referral-link&amp;utm_campaign=sg_resources&amp;utm_content=freepik" TargetMode="External"/><Relationship Id="rId14" Type="http://schemas.openxmlformats.org/officeDocument/2006/relationships/hyperlink" Target="https://www.freepik.com/free-vector/dark-background-with-abstract-shapes_4088085.htm/?utm_source=slidesgo_template&amp;utm_medium=referral-link&amp;utm_campaign=sg_resources&amp;utm_content=freepik"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3.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4.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5.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Muli" TargetMode="Externa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2.xml"/><Relationship Id="rId3" Type="http://schemas.openxmlformats.org/officeDocument/2006/relationships/hyperlink" Target="https://chrome.google.com/webstore/detail/flaticon-for-gsuit-gslide/haekgjfnhhdkgfgmldhfokhmfkgmciba"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9.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2698631" scaled="0"/>
        </a:gradFill>
      </p:bgPr>
    </p:bg>
    <p:spTree>
      <p:nvGrpSpPr>
        <p:cNvPr id="175" name="Shape 175"/>
        <p:cNvGrpSpPr/>
        <p:nvPr/>
      </p:nvGrpSpPr>
      <p:grpSpPr>
        <a:xfrm>
          <a:off x="0" y="0"/>
          <a:ext cx="0" cy="0"/>
          <a:chOff x="0" y="0"/>
          <a:chExt cx="0" cy="0"/>
        </a:xfrm>
      </p:grpSpPr>
      <p:sp>
        <p:nvSpPr>
          <p:cNvPr id="176" name="Google Shape;176;p28"/>
          <p:cNvSpPr txBox="1"/>
          <p:nvPr>
            <p:ph type="ctrTitle"/>
          </p:nvPr>
        </p:nvSpPr>
        <p:spPr>
          <a:xfrm>
            <a:off x="720000" y="1607775"/>
            <a:ext cx="8242200" cy="316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 POVs, HMWs, </a:t>
            </a:r>
            <a:endParaRPr/>
          </a:p>
          <a:p>
            <a:pPr indent="0" lvl="0" marL="0" rtl="0" algn="l">
              <a:spcBef>
                <a:spcPts val="0"/>
              </a:spcBef>
              <a:spcAft>
                <a:spcPts val="0"/>
              </a:spcAft>
              <a:buNone/>
            </a:pPr>
            <a:r>
              <a:rPr lang="en"/>
              <a:t>Solutions, &amp; Prototypes</a:t>
            </a:r>
            <a:endParaRPr/>
          </a:p>
          <a:p>
            <a:pPr indent="0" lvl="0" marL="0" rtl="0" algn="l">
              <a:spcBef>
                <a:spcPts val="0"/>
              </a:spcBef>
              <a:spcAft>
                <a:spcPts val="0"/>
              </a:spcAft>
              <a:buNone/>
            </a:pPr>
            <a:r>
              <a:rPr b="0" lang="en" sz="2300"/>
              <a:t>Team Mango</a:t>
            </a:r>
            <a:endParaRPr b="0" sz="2300"/>
          </a:p>
          <a:p>
            <a:pPr indent="0" lvl="0" marL="0" rtl="0" algn="l">
              <a:spcBef>
                <a:spcPts val="0"/>
              </a:spcBef>
              <a:spcAft>
                <a:spcPts val="0"/>
              </a:spcAft>
              <a:buNone/>
            </a:pPr>
            <a:r>
              <a:rPr b="0" lang="en" sz="2300"/>
              <a:t>May 3, 2023</a:t>
            </a:r>
            <a:endParaRPr b="0" sz="2300"/>
          </a:p>
        </p:txBody>
      </p:sp>
      <p:sp>
        <p:nvSpPr>
          <p:cNvPr id="177" name="Google Shape;177;p28"/>
          <p:cNvSpPr txBox="1"/>
          <p:nvPr>
            <p:ph idx="1"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Montserrat"/>
                <a:ea typeface="Montserrat"/>
                <a:cs typeface="Montserrat"/>
                <a:sym typeface="Montserrat"/>
              </a:rPr>
              <a:t>CS 337E: Design for Global Grand Challenges</a:t>
            </a:r>
            <a:endParaRPr sz="1000">
              <a:latin typeface="Montserrat"/>
              <a:ea typeface="Montserrat"/>
              <a:cs typeface="Montserrat"/>
              <a:sym typeface="Montserrat"/>
            </a:endParaRPr>
          </a:p>
        </p:txBody>
      </p:sp>
      <p:cxnSp>
        <p:nvCxnSpPr>
          <p:cNvPr id="178" name="Google Shape;178;p28"/>
          <p:cNvCxnSpPr/>
          <p:nvPr/>
        </p:nvCxnSpPr>
        <p:spPr>
          <a:xfrm>
            <a:off x="720000"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272" name="Shape 272"/>
        <p:cNvGrpSpPr/>
        <p:nvPr/>
      </p:nvGrpSpPr>
      <p:grpSpPr>
        <a:xfrm>
          <a:off x="0" y="0"/>
          <a:ext cx="0" cy="0"/>
          <a:chOff x="0" y="0"/>
          <a:chExt cx="0" cy="0"/>
        </a:xfrm>
      </p:grpSpPr>
      <p:sp>
        <p:nvSpPr>
          <p:cNvPr id="273" name="Google Shape;273;p37"/>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2</a:t>
            </a:r>
            <a:endParaRPr sz="3500"/>
          </a:p>
        </p:txBody>
      </p:sp>
      <p:sp>
        <p:nvSpPr>
          <p:cNvPr id="274" name="Google Shape;274;p37"/>
          <p:cNvSpPr txBox="1"/>
          <p:nvPr/>
        </p:nvSpPr>
        <p:spPr>
          <a:xfrm>
            <a:off x="282286" y="3065177"/>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current college freshman who was homeschooled by his mother from pre-K all the way through high school, along with his three brothers</a:t>
            </a:r>
            <a:endParaRPr>
              <a:solidFill>
                <a:schemeClr val="lt1"/>
              </a:solidFill>
              <a:latin typeface="Muli"/>
              <a:ea typeface="Muli"/>
              <a:cs typeface="Muli"/>
              <a:sym typeface="Muli"/>
            </a:endParaRPr>
          </a:p>
        </p:txBody>
      </p:sp>
      <p:sp>
        <p:nvSpPr>
          <p:cNvPr id="275" name="Google Shape;275;p37"/>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276" name="Google Shape;276;p37"/>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277" name="Google Shape;277;p37"/>
          <p:cNvSpPr txBox="1"/>
          <p:nvPr/>
        </p:nvSpPr>
        <p:spPr>
          <a:xfrm>
            <a:off x="2154000" y="3065175"/>
            <a:ext cx="18141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he had significant independence in his homeschooling experience in learning new subjects on his own when his parents allowed him to pick what he was studying</a:t>
            </a:r>
            <a:endParaRPr>
              <a:solidFill>
                <a:schemeClr val="lt1"/>
              </a:solidFill>
              <a:latin typeface="Muli"/>
              <a:ea typeface="Muli"/>
              <a:cs typeface="Muli"/>
              <a:sym typeface="Muli"/>
            </a:endParaRPr>
          </a:p>
        </p:txBody>
      </p:sp>
      <p:sp>
        <p:nvSpPr>
          <p:cNvPr id="278" name="Google Shape;278;p37"/>
          <p:cNvSpPr txBox="1"/>
          <p:nvPr/>
        </p:nvSpPr>
        <p:spPr>
          <a:xfrm>
            <a:off x="2154000" y="1657600"/>
            <a:ext cx="2624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were</a:t>
            </a:r>
            <a:endParaRPr b="1" sz="2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surprised to realize…</a:t>
            </a:r>
            <a:endParaRPr b="1" sz="2000">
              <a:solidFill>
                <a:schemeClr val="lt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282" name="Shape 282"/>
        <p:cNvGrpSpPr/>
        <p:nvPr/>
      </p:nvGrpSpPr>
      <p:grpSpPr>
        <a:xfrm>
          <a:off x="0" y="0"/>
          <a:ext cx="0" cy="0"/>
          <a:chOff x="0" y="0"/>
          <a:chExt cx="0" cy="0"/>
        </a:xfrm>
      </p:grpSpPr>
      <p:sp>
        <p:nvSpPr>
          <p:cNvPr id="283" name="Google Shape;283;p38"/>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2</a:t>
            </a:r>
            <a:endParaRPr sz="3500"/>
          </a:p>
        </p:txBody>
      </p:sp>
      <p:sp>
        <p:nvSpPr>
          <p:cNvPr id="284" name="Google Shape;284;p38"/>
          <p:cNvSpPr txBox="1"/>
          <p:nvPr/>
        </p:nvSpPr>
        <p:spPr>
          <a:xfrm>
            <a:off x="282286" y="3065177"/>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current college freshman who was homeschooled by his mother from pre-K all the way through high school, along with his three brothers</a:t>
            </a:r>
            <a:endParaRPr>
              <a:solidFill>
                <a:schemeClr val="lt1"/>
              </a:solidFill>
              <a:latin typeface="Muli"/>
              <a:ea typeface="Muli"/>
              <a:cs typeface="Muli"/>
              <a:sym typeface="Muli"/>
            </a:endParaRPr>
          </a:p>
        </p:txBody>
      </p:sp>
      <p:sp>
        <p:nvSpPr>
          <p:cNvPr id="285" name="Google Shape;285;p38"/>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286" name="Google Shape;286;p38"/>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287" name="Google Shape;287;p38"/>
          <p:cNvSpPr txBox="1"/>
          <p:nvPr/>
        </p:nvSpPr>
        <p:spPr>
          <a:xfrm>
            <a:off x="2154000" y="3065175"/>
            <a:ext cx="18141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he had significant independence in his homeschooling experience in learning new subjects on his own when his parents allowed him to pick what he was studying</a:t>
            </a:r>
            <a:endParaRPr>
              <a:solidFill>
                <a:schemeClr val="lt1"/>
              </a:solidFill>
              <a:latin typeface="Muli"/>
              <a:ea typeface="Muli"/>
              <a:cs typeface="Muli"/>
              <a:sym typeface="Muli"/>
            </a:endParaRPr>
          </a:p>
        </p:txBody>
      </p:sp>
      <p:sp>
        <p:nvSpPr>
          <p:cNvPr id="288" name="Google Shape;288;p38"/>
          <p:cNvSpPr txBox="1"/>
          <p:nvPr/>
        </p:nvSpPr>
        <p:spPr>
          <a:xfrm>
            <a:off x="2154000" y="1657600"/>
            <a:ext cx="2624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were</a:t>
            </a:r>
            <a:endParaRPr b="1" sz="2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surprised to realize…</a:t>
            </a:r>
            <a:endParaRPr b="1" sz="2000">
              <a:solidFill>
                <a:schemeClr val="lt1"/>
              </a:solidFill>
              <a:latin typeface="Montserrat"/>
              <a:ea typeface="Montserrat"/>
              <a:cs typeface="Montserrat"/>
              <a:sym typeface="Montserrat"/>
            </a:endParaRPr>
          </a:p>
        </p:txBody>
      </p:sp>
      <p:sp>
        <p:nvSpPr>
          <p:cNvPr id="289" name="Google Shape;289;p38"/>
          <p:cNvSpPr txBox="1"/>
          <p:nvPr/>
        </p:nvSpPr>
        <p:spPr>
          <a:xfrm>
            <a:off x="4283075" y="2816325"/>
            <a:ext cx="1974000" cy="8721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freedom and autonomy from a young age is a productive force for one's learning</a:t>
            </a:r>
            <a:endParaRPr>
              <a:solidFill>
                <a:schemeClr val="lt1"/>
              </a:solidFill>
              <a:latin typeface="Muli"/>
              <a:ea typeface="Muli"/>
              <a:cs typeface="Muli"/>
              <a:sym typeface="Muli"/>
            </a:endParaRPr>
          </a:p>
        </p:txBody>
      </p:sp>
      <p:sp>
        <p:nvSpPr>
          <p:cNvPr id="290" name="Google Shape;290;p38"/>
          <p:cNvSpPr txBox="1"/>
          <p:nvPr/>
        </p:nvSpPr>
        <p:spPr>
          <a:xfrm>
            <a:off x="4314275" y="1657607"/>
            <a:ext cx="19116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wonder if this means…</a:t>
            </a:r>
            <a:endParaRPr b="1" sz="2000">
              <a:solidFill>
                <a:schemeClr val="lt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294" name="Shape 294"/>
        <p:cNvGrpSpPr/>
        <p:nvPr/>
      </p:nvGrpSpPr>
      <p:grpSpPr>
        <a:xfrm>
          <a:off x="0" y="0"/>
          <a:ext cx="0" cy="0"/>
          <a:chOff x="0" y="0"/>
          <a:chExt cx="0" cy="0"/>
        </a:xfrm>
      </p:grpSpPr>
      <p:sp>
        <p:nvSpPr>
          <p:cNvPr id="295" name="Google Shape;295;p39"/>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2</a:t>
            </a:r>
            <a:endParaRPr sz="3500"/>
          </a:p>
        </p:txBody>
      </p:sp>
      <p:sp>
        <p:nvSpPr>
          <p:cNvPr id="296" name="Google Shape;296;p39"/>
          <p:cNvSpPr txBox="1"/>
          <p:nvPr/>
        </p:nvSpPr>
        <p:spPr>
          <a:xfrm>
            <a:off x="282286" y="3065177"/>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current college freshman who was homeschooled by his mother from pre-K all the way through high school, along with his three brothers</a:t>
            </a:r>
            <a:endParaRPr>
              <a:solidFill>
                <a:schemeClr val="lt1"/>
              </a:solidFill>
              <a:latin typeface="Muli"/>
              <a:ea typeface="Muli"/>
              <a:cs typeface="Muli"/>
              <a:sym typeface="Muli"/>
            </a:endParaRPr>
          </a:p>
        </p:txBody>
      </p:sp>
      <p:sp>
        <p:nvSpPr>
          <p:cNvPr id="297" name="Google Shape;297;p39"/>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298" name="Google Shape;298;p39"/>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299" name="Google Shape;299;p39"/>
          <p:cNvSpPr txBox="1"/>
          <p:nvPr/>
        </p:nvSpPr>
        <p:spPr>
          <a:xfrm>
            <a:off x="2154000" y="3065175"/>
            <a:ext cx="18141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he had significant independence in his homeschooling experience in learning new subjects on his own when his parents allowed him to pick what he was studying</a:t>
            </a:r>
            <a:endParaRPr>
              <a:solidFill>
                <a:schemeClr val="lt1"/>
              </a:solidFill>
              <a:latin typeface="Muli"/>
              <a:ea typeface="Muli"/>
              <a:cs typeface="Muli"/>
              <a:sym typeface="Muli"/>
            </a:endParaRPr>
          </a:p>
        </p:txBody>
      </p:sp>
      <p:sp>
        <p:nvSpPr>
          <p:cNvPr id="300" name="Google Shape;300;p39"/>
          <p:cNvSpPr txBox="1"/>
          <p:nvPr/>
        </p:nvSpPr>
        <p:spPr>
          <a:xfrm>
            <a:off x="2154000" y="1657600"/>
            <a:ext cx="2624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were</a:t>
            </a:r>
            <a:endParaRPr b="1" sz="2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surprised to realize…</a:t>
            </a:r>
            <a:endParaRPr b="1" sz="2000">
              <a:solidFill>
                <a:schemeClr val="lt1"/>
              </a:solidFill>
              <a:latin typeface="Montserrat"/>
              <a:ea typeface="Montserrat"/>
              <a:cs typeface="Montserrat"/>
              <a:sym typeface="Montserrat"/>
            </a:endParaRPr>
          </a:p>
        </p:txBody>
      </p:sp>
      <p:sp>
        <p:nvSpPr>
          <p:cNvPr id="301" name="Google Shape;301;p39"/>
          <p:cNvSpPr txBox="1"/>
          <p:nvPr/>
        </p:nvSpPr>
        <p:spPr>
          <a:xfrm>
            <a:off x="4283075" y="2816325"/>
            <a:ext cx="1974000" cy="8721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freedom and autonomy from a young age is a productive force for one's learning</a:t>
            </a:r>
            <a:endParaRPr>
              <a:solidFill>
                <a:schemeClr val="lt1"/>
              </a:solidFill>
              <a:latin typeface="Muli"/>
              <a:ea typeface="Muli"/>
              <a:cs typeface="Muli"/>
              <a:sym typeface="Muli"/>
            </a:endParaRPr>
          </a:p>
        </p:txBody>
      </p:sp>
      <p:sp>
        <p:nvSpPr>
          <p:cNvPr id="302" name="Google Shape;302;p39"/>
          <p:cNvSpPr txBox="1"/>
          <p:nvPr/>
        </p:nvSpPr>
        <p:spPr>
          <a:xfrm>
            <a:off x="4314275" y="1657607"/>
            <a:ext cx="19116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wonder if this means…</a:t>
            </a:r>
            <a:endParaRPr b="1" sz="2000">
              <a:solidFill>
                <a:schemeClr val="lt1"/>
              </a:solidFill>
              <a:latin typeface="Montserrat"/>
              <a:ea typeface="Montserrat"/>
              <a:cs typeface="Montserrat"/>
              <a:sym typeface="Montserrat"/>
            </a:endParaRPr>
          </a:p>
        </p:txBody>
      </p:sp>
      <p:sp>
        <p:nvSpPr>
          <p:cNvPr id="303" name="Google Shape;303;p39"/>
          <p:cNvSpPr txBox="1"/>
          <p:nvPr/>
        </p:nvSpPr>
        <p:spPr>
          <a:xfrm>
            <a:off x="6764875" y="2892525"/>
            <a:ext cx="1911600" cy="15885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have a method to determine how much agency to give students in their education and how much hands-on guidance and instruction they need</a:t>
            </a:r>
            <a:endParaRPr>
              <a:solidFill>
                <a:schemeClr val="lt1"/>
              </a:solidFill>
              <a:latin typeface="Muli"/>
              <a:ea typeface="Muli"/>
              <a:cs typeface="Muli"/>
              <a:sym typeface="Muli"/>
            </a:endParaRPr>
          </a:p>
        </p:txBody>
      </p:sp>
      <p:sp>
        <p:nvSpPr>
          <p:cNvPr id="304" name="Google Shape;304;p39"/>
          <p:cNvSpPr txBox="1"/>
          <p:nvPr/>
        </p:nvSpPr>
        <p:spPr>
          <a:xfrm>
            <a:off x="6764875" y="1693900"/>
            <a:ext cx="2225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It would be game-changing to…</a:t>
            </a:r>
            <a:endParaRPr b="1" sz="2000">
              <a:solidFill>
                <a:schemeClr val="lt1"/>
              </a:solidFill>
              <a:latin typeface="Montserrat"/>
              <a:ea typeface="Montserrat"/>
              <a:cs typeface="Montserrat"/>
              <a:sym typeface="Montserrat"/>
            </a:endParaRPr>
          </a:p>
        </p:txBody>
      </p:sp>
      <p:sp>
        <p:nvSpPr>
          <p:cNvPr id="305" name="Google Shape;305;p39"/>
          <p:cNvSpPr/>
          <p:nvPr/>
        </p:nvSpPr>
        <p:spPr>
          <a:xfrm>
            <a:off x="6347775" y="1291000"/>
            <a:ext cx="2723700" cy="3376500"/>
          </a:xfrm>
          <a:prstGeom prst="rect">
            <a:avLst/>
          </a:prstGeom>
          <a:no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309" name="Shape 309"/>
        <p:cNvGrpSpPr/>
        <p:nvPr/>
      </p:nvGrpSpPr>
      <p:grpSpPr>
        <a:xfrm>
          <a:off x="0" y="0"/>
          <a:ext cx="0" cy="0"/>
          <a:chOff x="0" y="0"/>
          <a:chExt cx="0" cy="0"/>
        </a:xfrm>
      </p:grpSpPr>
      <p:sp>
        <p:nvSpPr>
          <p:cNvPr id="310" name="Google Shape;310;p40"/>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3</a:t>
            </a:r>
            <a:endParaRPr sz="3500"/>
          </a:p>
        </p:txBody>
      </p:sp>
      <p:sp>
        <p:nvSpPr>
          <p:cNvPr id="311" name="Google Shape;311;p40"/>
          <p:cNvSpPr txBox="1"/>
          <p:nvPr/>
        </p:nvSpPr>
        <p:spPr>
          <a:xfrm>
            <a:off x="282286" y="3065177"/>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mother of four who is currently homeschooling her two eldest daughters. She was a nurse before becoming a stay-at-home mother.</a:t>
            </a:r>
            <a:endParaRPr>
              <a:solidFill>
                <a:schemeClr val="lt1"/>
              </a:solidFill>
              <a:latin typeface="Muli"/>
              <a:ea typeface="Muli"/>
              <a:cs typeface="Muli"/>
              <a:sym typeface="Muli"/>
            </a:endParaRPr>
          </a:p>
        </p:txBody>
      </p:sp>
      <p:sp>
        <p:nvSpPr>
          <p:cNvPr id="312" name="Google Shape;312;p40"/>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313" name="Google Shape;313;p40"/>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317" name="Shape 317"/>
        <p:cNvGrpSpPr/>
        <p:nvPr/>
      </p:nvGrpSpPr>
      <p:grpSpPr>
        <a:xfrm>
          <a:off x="0" y="0"/>
          <a:ext cx="0" cy="0"/>
          <a:chOff x="0" y="0"/>
          <a:chExt cx="0" cy="0"/>
        </a:xfrm>
      </p:grpSpPr>
      <p:sp>
        <p:nvSpPr>
          <p:cNvPr id="318" name="Google Shape;318;p41"/>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3</a:t>
            </a:r>
            <a:endParaRPr sz="3500"/>
          </a:p>
        </p:txBody>
      </p:sp>
      <p:sp>
        <p:nvSpPr>
          <p:cNvPr id="319" name="Google Shape;319;p41"/>
          <p:cNvSpPr txBox="1"/>
          <p:nvPr/>
        </p:nvSpPr>
        <p:spPr>
          <a:xfrm>
            <a:off x="282286" y="3065177"/>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mother of four who is currently homeschooling her two eldest daughters. She was a nurse before becoming a stay-at-home mother.</a:t>
            </a:r>
            <a:endParaRPr>
              <a:solidFill>
                <a:schemeClr val="lt1"/>
              </a:solidFill>
              <a:latin typeface="Muli"/>
              <a:ea typeface="Muli"/>
              <a:cs typeface="Muli"/>
              <a:sym typeface="Muli"/>
            </a:endParaRPr>
          </a:p>
        </p:txBody>
      </p:sp>
      <p:sp>
        <p:nvSpPr>
          <p:cNvPr id="320" name="Google Shape;320;p41"/>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321" name="Google Shape;321;p41"/>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322" name="Google Shape;322;p41"/>
          <p:cNvSpPr txBox="1"/>
          <p:nvPr/>
        </p:nvSpPr>
        <p:spPr>
          <a:xfrm>
            <a:off x="2154000" y="3065175"/>
            <a:ext cx="18141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that she sees the public school system as an artificial setting that exists to serve parents (their schedules, careers) and not children.</a:t>
            </a:r>
            <a:endParaRPr>
              <a:solidFill>
                <a:schemeClr val="lt1"/>
              </a:solidFill>
              <a:latin typeface="Muli"/>
              <a:ea typeface="Muli"/>
              <a:cs typeface="Muli"/>
              <a:sym typeface="Muli"/>
            </a:endParaRPr>
          </a:p>
        </p:txBody>
      </p:sp>
      <p:sp>
        <p:nvSpPr>
          <p:cNvPr id="323" name="Google Shape;323;p41"/>
          <p:cNvSpPr txBox="1"/>
          <p:nvPr/>
        </p:nvSpPr>
        <p:spPr>
          <a:xfrm>
            <a:off x="2154000" y="1657600"/>
            <a:ext cx="2624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were</a:t>
            </a:r>
            <a:endParaRPr b="1" sz="2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surprised to realize…</a:t>
            </a:r>
            <a:endParaRPr b="1" sz="2000">
              <a:solidFill>
                <a:schemeClr val="lt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327" name="Shape 327"/>
        <p:cNvGrpSpPr/>
        <p:nvPr/>
      </p:nvGrpSpPr>
      <p:grpSpPr>
        <a:xfrm>
          <a:off x="0" y="0"/>
          <a:ext cx="0" cy="0"/>
          <a:chOff x="0" y="0"/>
          <a:chExt cx="0" cy="0"/>
        </a:xfrm>
      </p:grpSpPr>
      <p:sp>
        <p:nvSpPr>
          <p:cNvPr id="328" name="Google Shape;328;p42"/>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3</a:t>
            </a:r>
            <a:endParaRPr sz="3500"/>
          </a:p>
        </p:txBody>
      </p:sp>
      <p:sp>
        <p:nvSpPr>
          <p:cNvPr id="329" name="Google Shape;329;p42"/>
          <p:cNvSpPr txBox="1"/>
          <p:nvPr/>
        </p:nvSpPr>
        <p:spPr>
          <a:xfrm>
            <a:off x="282286" y="3065177"/>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mother of four who is currently homeschooling her two eldest daughters. She was a nurse before becoming a stay-at-home mother.</a:t>
            </a:r>
            <a:endParaRPr>
              <a:solidFill>
                <a:schemeClr val="lt1"/>
              </a:solidFill>
              <a:latin typeface="Muli"/>
              <a:ea typeface="Muli"/>
              <a:cs typeface="Muli"/>
              <a:sym typeface="Muli"/>
            </a:endParaRPr>
          </a:p>
        </p:txBody>
      </p:sp>
      <p:sp>
        <p:nvSpPr>
          <p:cNvPr id="330" name="Google Shape;330;p42"/>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331" name="Google Shape;331;p42"/>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332" name="Google Shape;332;p42"/>
          <p:cNvSpPr txBox="1"/>
          <p:nvPr/>
        </p:nvSpPr>
        <p:spPr>
          <a:xfrm>
            <a:off x="2154000" y="3065175"/>
            <a:ext cx="18141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that she sees the public school system as an artificial setting that exists to serve parents (their schedules, careers) and not children.</a:t>
            </a:r>
            <a:endParaRPr>
              <a:solidFill>
                <a:schemeClr val="lt1"/>
              </a:solidFill>
              <a:latin typeface="Muli"/>
              <a:ea typeface="Muli"/>
              <a:cs typeface="Muli"/>
              <a:sym typeface="Muli"/>
            </a:endParaRPr>
          </a:p>
        </p:txBody>
      </p:sp>
      <p:sp>
        <p:nvSpPr>
          <p:cNvPr id="333" name="Google Shape;333;p42"/>
          <p:cNvSpPr txBox="1"/>
          <p:nvPr/>
        </p:nvSpPr>
        <p:spPr>
          <a:xfrm>
            <a:off x="2154000" y="1657600"/>
            <a:ext cx="2624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were</a:t>
            </a:r>
            <a:endParaRPr b="1" sz="2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surprised to realize…</a:t>
            </a:r>
            <a:endParaRPr b="1" sz="2000">
              <a:solidFill>
                <a:schemeClr val="lt1"/>
              </a:solidFill>
              <a:latin typeface="Montserrat"/>
              <a:ea typeface="Montserrat"/>
              <a:cs typeface="Montserrat"/>
              <a:sym typeface="Montserrat"/>
            </a:endParaRPr>
          </a:p>
        </p:txBody>
      </p:sp>
      <p:sp>
        <p:nvSpPr>
          <p:cNvPr id="334" name="Google Shape;334;p42"/>
          <p:cNvSpPr txBox="1"/>
          <p:nvPr/>
        </p:nvSpPr>
        <p:spPr>
          <a:xfrm>
            <a:off x="4283075" y="2951025"/>
            <a:ext cx="19740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she feels like homeschooling is a system that can serve both her and her children at the same time</a:t>
            </a:r>
            <a:endParaRPr>
              <a:solidFill>
                <a:schemeClr val="lt1"/>
              </a:solidFill>
              <a:latin typeface="Muli"/>
              <a:ea typeface="Muli"/>
              <a:cs typeface="Muli"/>
              <a:sym typeface="Muli"/>
            </a:endParaRPr>
          </a:p>
        </p:txBody>
      </p:sp>
      <p:sp>
        <p:nvSpPr>
          <p:cNvPr id="335" name="Google Shape;335;p42"/>
          <p:cNvSpPr txBox="1"/>
          <p:nvPr/>
        </p:nvSpPr>
        <p:spPr>
          <a:xfrm>
            <a:off x="4314275" y="1657607"/>
            <a:ext cx="19116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wonder if this means…</a:t>
            </a:r>
            <a:endParaRPr b="1" sz="2000">
              <a:solidFill>
                <a:schemeClr val="lt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339" name="Shape 339"/>
        <p:cNvGrpSpPr/>
        <p:nvPr/>
      </p:nvGrpSpPr>
      <p:grpSpPr>
        <a:xfrm>
          <a:off x="0" y="0"/>
          <a:ext cx="0" cy="0"/>
          <a:chOff x="0" y="0"/>
          <a:chExt cx="0" cy="0"/>
        </a:xfrm>
      </p:grpSpPr>
      <p:sp>
        <p:nvSpPr>
          <p:cNvPr id="340" name="Google Shape;340;p43"/>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3</a:t>
            </a:r>
            <a:endParaRPr sz="3500"/>
          </a:p>
        </p:txBody>
      </p:sp>
      <p:sp>
        <p:nvSpPr>
          <p:cNvPr id="341" name="Google Shape;341;p43"/>
          <p:cNvSpPr txBox="1"/>
          <p:nvPr/>
        </p:nvSpPr>
        <p:spPr>
          <a:xfrm>
            <a:off x="282286" y="3065177"/>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mother of four who is currently homeschooling her two eldest daughters. She was a nurse before becoming a stay-at-home mother.</a:t>
            </a:r>
            <a:endParaRPr>
              <a:solidFill>
                <a:schemeClr val="lt1"/>
              </a:solidFill>
              <a:latin typeface="Muli"/>
              <a:ea typeface="Muli"/>
              <a:cs typeface="Muli"/>
              <a:sym typeface="Muli"/>
            </a:endParaRPr>
          </a:p>
        </p:txBody>
      </p:sp>
      <p:sp>
        <p:nvSpPr>
          <p:cNvPr id="342" name="Google Shape;342;p43"/>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343" name="Google Shape;343;p43"/>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344" name="Google Shape;344;p43"/>
          <p:cNvSpPr txBox="1"/>
          <p:nvPr/>
        </p:nvSpPr>
        <p:spPr>
          <a:xfrm>
            <a:off x="2154000" y="3065175"/>
            <a:ext cx="18141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that she sees the public school system as an artificial setting that exists to serve parents (their schedules, careers) and not children.</a:t>
            </a:r>
            <a:endParaRPr>
              <a:solidFill>
                <a:schemeClr val="lt1"/>
              </a:solidFill>
              <a:latin typeface="Muli"/>
              <a:ea typeface="Muli"/>
              <a:cs typeface="Muli"/>
              <a:sym typeface="Muli"/>
            </a:endParaRPr>
          </a:p>
        </p:txBody>
      </p:sp>
      <p:sp>
        <p:nvSpPr>
          <p:cNvPr id="345" name="Google Shape;345;p43"/>
          <p:cNvSpPr txBox="1"/>
          <p:nvPr/>
        </p:nvSpPr>
        <p:spPr>
          <a:xfrm>
            <a:off x="2154000" y="1657600"/>
            <a:ext cx="2624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were</a:t>
            </a:r>
            <a:endParaRPr b="1" sz="2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surprised to realize…</a:t>
            </a:r>
            <a:endParaRPr b="1" sz="2000">
              <a:solidFill>
                <a:schemeClr val="lt1"/>
              </a:solidFill>
              <a:latin typeface="Montserrat"/>
              <a:ea typeface="Montserrat"/>
              <a:cs typeface="Montserrat"/>
              <a:sym typeface="Montserrat"/>
            </a:endParaRPr>
          </a:p>
        </p:txBody>
      </p:sp>
      <p:sp>
        <p:nvSpPr>
          <p:cNvPr id="346" name="Google Shape;346;p43"/>
          <p:cNvSpPr txBox="1"/>
          <p:nvPr/>
        </p:nvSpPr>
        <p:spPr>
          <a:xfrm>
            <a:off x="4283075" y="2951025"/>
            <a:ext cx="19740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she feels like homeschooling is a system that can serve both her and her children at the same time</a:t>
            </a:r>
            <a:endParaRPr>
              <a:solidFill>
                <a:schemeClr val="lt1"/>
              </a:solidFill>
              <a:latin typeface="Muli"/>
              <a:ea typeface="Muli"/>
              <a:cs typeface="Muli"/>
              <a:sym typeface="Muli"/>
            </a:endParaRPr>
          </a:p>
        </p:txBody>
      </p:sp>
      <p:sp>
        <p:nvSpPr>
          <p:cNvPr id="347" name="Google Shape;347;p43"/>
          <p:cNvSpPr txBox="1"/>
          <p:nvPr/>
        </p:nvSpPr>
        <p:spPr>
          <a:xfrm>
            <a:off x="4314275" y="1657607"/>
            <a:ext cx="19116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wonder if this means…</a:t>
            </a:r>
            <a:endParaRPr b="1" sz="2000">
              <a:solidFill>
                <a:schemeClr val="lt1"/>
              </a:solidFill>
              <a:latin typeface="Montserrat"/>
              <a:ea typeface="Montserrat"/>
              <a:cs typeface="Montserrat"/>
              <a:sym typeface="Montserrat"/>
            </a:endParaRPr>
          </a:p>
        </p:txBody>
      </p:sp>
      <p:sp>
        <p:nvSpPr>
          <p:cNvPr id="348" name="Google Shape;348;p43"/>
          <p:cNvSpPr txBox="1"/>
          <p:nvPr/>
        </p:nvSpPr>
        <p:spPr>
          <a:xfrm>
            <a:off x="6764875" y="2892525"/>
            <a:ext cx="1911600" cy="11817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empower parents to be able to have the flexibility and time to work while homeschooling.</a:t>
            </a:r>
            <a:endParaRPr>
              <a:solidFill>
                <a:schemeClr val="lt1"/>
              </a:solidFill>
              <a:latin typeface="Muli"/>
              <a:ea typeface="Muli"/>
              <a:cs typeface="Muli"/>
              <a:sym typeface="Muli"/>
            </a:endParaRPr>
          </a:p>
        </p:txBody>
      </p:sp>
      <p:sp>
        <p:nvSpPr>
          <p:cNvPr id="349" name="Google Shape;349;p43"/>
          <p:cNvSpPr txBox="1"/>
          <p:nvPr/>
        </p:nvSpPr>
        <p:spPr>
          <a:xfrm>
            <a:off x="6764875" y="1693900"/>
            <a:ext cx="2225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It would be game-changing to…</a:t>
            </a:r>
            <a:endParaRPr b="1" sz="2000">
              <a:solidFill>
                <a:schemeClr val="lt1"/>
              </a:solidFill>
              <a:latin typeface="Montserrat"/>
              <a:ea typeface="Montserrat"/>
              <a:cs typeface="Montserrat"/>
              <a:sym typeface="Montserrat"/>
            </a:endParaRPr>
          </a:p>
        </p:txBody>
      </p:sp>
      <p:sp>
        <p:nvSpPr>
          <p:cNvPr id="350" name="Google Shape;350;p43"/>
          <p:cNvSpPr/>
          <p:nvPr/>
        </p:nvSpPr>
        <p:spPr>
          <a:xfrm>
            <a:off x="6347775" y="1291000"/>
            <a:ext cx="2723700" cy="3376500"/>
          </a:xfrm>
          <a:prstGeom prst="rect">
            <a:avLst/>
          </a:prstGeom>
          <a:no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4"/>
          <p:cNvSpPr txBox="1"/>
          <p:nvPr>
            <p:ph type="title"/>
          </p:nvPr>
        </p:nvSpPr>
        <p:spPr>
          <a:xfrm>
            <a:off x="2139925" y="1712225"/>
            <a:ext cx="4864200" cy="164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Might We’s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Finding New Curriculum Opportunities</a:t>
            </a:r>
            <a:endParaRPr/>
          </a:p>
        </p:txBody>
      </p:sp>
      <p:sp>
        <p:nvSpPr>
          <p:cNvPr id="361" name="Google Shape;361;p45"/>
          <p:cNvSpPr txBox="1"/>
          <p:nvPr/>
        </p:nvSpPr>
        <p:spPr>
          <a:xfrm>
            <a:off x="1125500" y="1793700"/>
            <a:ext cx="6685500" cy="1708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3000">
                <a:solidFill>
                  <a:schemeClr val="lt1"/>
                </a:solidFill>
                <a:latin typeface="Muli"/>
                <a:ea typeface="Muli"/>
                <a:cs typeface="Muli"/>
                <a:sym typeface="Muli"/>
              </a:rPr>
              <a:t>HMW provide students with opportunities outside what their parents might want or know?</a:t>
            </a:r>
            <a:endParaRPr b="1" sz="3000">
              <a:solidFill>
                <a:schemeClr val="lt1"/>
              </a:solidFill>
              <a:latin typeface="Muli"/>
              <a:ea typeface="Muli"/>
              <a:cs typeface="Muli"/>
              <a:sym typeface="Muli"/>
            </a:endParaRPr>
          </a:p>
        </p:txBody>
      </p:sp>
      <p:cxnSp>
        <p:nvCxnSpPr>
          <p:cNvPr id="362" name="Google Shape;362;p45"/>
          <p:cNvCxnSpPr>
            <a:stCxn id="360" idx="1"/>
            <a:endCxn id="361" idx="1"/>
          </p:cNvCxnSpPr>
          <p:nvPr/>
        </p:nvCxnSpPr>
        <p:spPr>
          <a:xfrm>
            <a:off x="311700" y="933450"/>
            <a:ext cx="813900" cy="1714500"/>
          </a:xfrm>
          <a:prstGeom prst="bentConnector3">
            <a:avLst>
              <a:gd fmla="val -29257" name="adj1"/>
            </a:avLst>
          </a:prstGeom>
          <a:noFill/>
          <a:ln cap="flat" cmpd="sng" w="38100">
            <a:solidFill>
              <a:schemeClr val="dk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Bidirectional Learning (Parent Learning)</a:t>
            </a:r>
            <a:endParaRPr/>
          </a:p>
        </p:txBody>
      </p:sp>
      <p:sp>
        <p:nvSpPr>
          <p:cNvPr id="368" name="Google Shape;368;p46"/>
          <p:cNvSpPr txBox="1"/>
          <p:nvPr/>
        </p:nvSpPr>
        <p:spPr>
          <a:xfrm>
            <a:off x="1500200" y="1793700"/>
            <a:ext cx="6348900" cy="1708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3000">
                <a:solidFill>
                  <a:schemeClr val="lt1"/>
                </a:solidFill>
                <a:latin typeface="Muli"/>
                <a:ea typeface="Muli"/>
                <a:cs typeface="Muli"/>
                <a:sym typeface="Muli"/>
              </a:rPr>
              <a:t>HMW make teaching/learning more two-directional (not just teacher -&gt; student)?</a:t>
            </a:r>
            <a:endParaRPr b="1" sz="3000">
              <a:solidFill>
                <a:schemeClr val="lt1"/>
              </a:solidFill>
              <a:latin typeface="Muli"/>
              <a:ea typeface="Muli"/>
              <a:cs typeface="Muli"/>
              <a:sym typeface="Muli"/>
            </a:endParaRPr>
          </a:p>
        </p:txBody>
      </p:sp>
      <p:cxnSp>
        <p:nvCxnSpPr>
          <p:cNvPr id="369" name="Google Shape;369;p46"/>
          <p:cNvCxnSpPr/>
          <p:nvPr/>
        </p:nvCxnSpPr>
        <p:spPr>
          <a:xfrm>
            <a:off x="311700" y="933450"/>
            <a:ext cx="813900" cy="1714500"/>
          </a:xfrm>
          <a:prstGeom prst="bentConnector3">
            <a:avLst>
              <a:gd fmla="val -29257" name="adj1"/>
            </a:avLst>
          </a:prstGeom>
          <a:noFill/>
          <a:ln cap="flat" cmpd="sng" w="38100">
            <a:solidFill>
              <a:schemeClr val="dk2"/>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100000">
              <a:schemeClr val="dk1"/>
            </a:gs>
          </a:gsLst>
          <a:lin ang="0" scaled="0"/>
        </a:gradFill>
      </p:bgPr>
    </p:bg>
    <p:spTree>
      <p:nvGrpSpPr>
        <p:cNvPr id="182" name="Shape 182"/>
        <p:cNvGrpSpPr/>
        <p:nvPr/>
      </p:nvGrpSpPr>
      <p:grpSpPr>
        <a:xfrm>
          <a:off x="0" y="0"/>
          <a:ext cx="0" cy="0"/>
          <a:chOff x="0" y="0"/>
          <a:chExt cx="0" cy="0"/>
        </a:xfrm>
      </p:grpSpPr>
      <p:sp>
        <p:nvSpPr>
          <p:cNvPr id="183" name="Google Shape;183;p29"/>
          <p:cNvSpPr txBox="1"/>
          <p:nvPr>
            <p:ph type="title"/>
          </p:nvPr>
        </p:nvSpPr>
        <p:spPr>
          <a:xfrm>
            <a:off x="0" y="673900"/>
            <a:ext cx="914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Team Mango</a:t>
            </a:r>
            <a:endParaRPr sz="3100"/>
          </a:p>
          <a:p>
            <a:pPr indent="0" lvl="0" marL="0" rtl="0" algn="ctr">
              <a:spcBef>
                <a:spcPts val="0"/>
              </a:spcBef>
              <a:spcAft>
                <a:spcPts val="0"/>
              </a:spcAft>
              <a:buNone/>
            </a:pPr>
            <a:r>
              <a:rPr b="0" lang="en" sz="2000"/>
              <a:t>Homeschool Education</a:t>
            </a:r>
            <a:endParaRPr b="0" sz="2000"/>
          </a:p>
        </p:txBody>
      </p:sp>
      <p:sp>
        <p:nvSpPr>
          <p:cNvPr id="184" name="Google Shape;184;p29"/>
          <p:cNvSpPr txBox="1"/>
          <p:nvPr/>
        </p:nvSpPr>
        <p:spPr>
          <a:xfrm>
            <a:off x="2425127" y="4024700"/>
            <a:ext cx="2007900" cy="4533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Econ, HCI Coterm</a:t>
            </a:r>
            <a:endParaRPr sz="1200">
              <a:solidFill>
                <a:schemeClr val="lt1"/>
              </a:solidFill>
              <a:latin typeface="Muli"/>
              <a:ea typeface="Muli"/>
              <a:cs typeface="Muli"/>
              <a:sym typeface="Muli"/>
            </a:endParaRPr>
          </a:p>
        </p:txBody>
      </p:sp>
      <p:sp>
        <p:nvSpPr>
          <p:cNvPr id="185" name="Google Shape;185;p29"/>
          <p:cNvSpPr txBox="1"/>
          <p:nvPr/>
        </p:nvSpPr>
        <p:spPr>
          <a:xfrm>
            <a:off x="248999" y="4024700"/>
            <a:ext cx="2007900" cy="4533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CS, AI Coterm</a:t>
            </a:r>
            <a:endParaRPr sz="1200">
              <a:solidFill>
                <a:schemeClr val="lt1"/>
              </a:solidFill>
              <a:latin typeface="Muli"/>
              <a:ea typeface="Muli"/>
              <a:cs typeface="Muli"/>
              <a:sym typeface="Muli"/>
            </a:endParaRPr>
          </a:p>
        </p:txBody>
      </p:sp>
      <p:sp>
        <p:nvSpPr>
          <p:cNvPr id="186" name="Google Shape;186;p29"/>
          <p:cNvSpPr txBox="1"/>
          <p:nvPr/>
        </p:nvSpPr>
        <p:spPr>
          <a:xfrm>
            <a:off x="411299" y="3599575"/>
            <a:ext cx="1683300" cy="453300"/>
          </a:xfrm>
          <a:prstGeom prst="rect">
            <a:avLst/>
          </a:prstGeom>
          <a:noFill/>
          <a:ln>
            <a:noFill/>
          </a:ln>
        </p:spPr>
        <p:txBody>
          <a:bodyPr anchorCtr="0" anchor="ctr" bIns="0" lIns="0" spcFirstLastPara="1" rIns="0" wrap="square" tIns="6350">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Nathan Marks</a:t>
            </a:r>
            <a:endParaRPr b="1">
              <a:solidFill>
                <a:schemeClr val="lt1"/>
              </a:solidFill>
              <a:latin typeface="Montserrat"/>
              <a:ea typeface="Montserrat"/>
              <a:cs typeface="Montserrat"/>
              <a:sym typeface="Montserrat"/>
            </a:endParaRPr>
          </a:p>
        </p:txBody>
      </p:sp>
      <p:sp>
        <p:nvSpPr>
          <p:cNvPr id="187" name="Google Shape;187;p29"/>
          <p:cNvSpPr txBox="1"/>
          <p:nvPr/>
        </p:nvSpPr>
        <p:spPr>
          <a:xfrm>
            <a:off x="4601238" y="4024700"/>
            <a:ext cx="2007900" cy="4533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CS, HCI Coterm</a:t>
            </a:r>
            <a:endParaRPr sz="1200">
              <a:solidFill>
                <a:schemeClr val="lt1"/>
              </a:solidFill>
              <a:latin typeface="Muli"/>
              <a:ea typeface="Muli"/>
              <a:cs typeface="Muli"/>
              <a:sym typeface="Muli"/>
            </a:endParaRPr>
          </a:p>
        </p:txBody>
      </p:sp>
      <p:sp>
        <p:nvSpPr>
          <p:cNvPr id="188" name="Google Shape;188;p29"/>
          <p:cNvSpPr txBox="1"/>
          <p:nvPr/>
        </p:nvSpPr>
        <p:spPr>
          <a:xfrm>
            <a:off x="4763538" y="3599575"/>
            <a:ext cx="1683300" cy="453300"/>
          </a:xfrm>
          <a:prstGeom prst="rect">
            <a:avLst/>
          </a:prstGeom>
          <a:noFill/>
          <a:ln>
            <a:noFill/>
          </a:ln>
        </p:spPr>
        <p:txBody>
          <a:bodyPr anchorCtr="0" anchor="ctr" bIns="0" lIns="0" spcFirstLastPara="1" rIns="0" wrap="square" tIns="6350">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Claire Muscat</a:t>
            </a:r>
            <a:endParaRPr b="1">
              <a:solidFill>
                <a:schemeClr val="lt1"/>
              </a:solidFill>
              <a:latin typeface="Montserrat"/>
              <a:ea typeface="Montserrat"/>
              <a:cs typeface="Montserrat"/>
              <a:sym typeface="Montserrat"/>
            </a:endParaRPr>
          </a:p>
        </p:txBody>
      </p:sp>
      <p:cxnSp>
        <p:nvCxnSpPr>
          <p:cNvPr id="189" name="Google Shape;189;p29"/>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190" name="Google Shape;190;p29"/>
          <p:cNvSpPr txBox="1"/>
          <p:nvPr/>
        </p:nvSpPr>
        <p:spPr>
          <a:xfrm>
            <a:off x="6871538" y="4024700"/>
            <a:ext cx="2007900" cy="4533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CS, HCI Coterm</a:t>
            </a:r>
            <a:endParaRPr sz="1200">
              <a:solidFill>
                <a:schemeClr val="lt1"/>
              </a:solidFill>
              <a:latin typeface="Muli"/>
              <a:ea typeface="Muli"/>
              <a:cs typeface="Muli"/>
              <a:sym typeface="Muli"/>
            </a:endParaRPr>
          </a:p>
        </p:txBody>
      </p:sp>
      <p:sp>
        <p:nvSpPr>
          <p:cNvPr id="191" name="Google Shape;191;p29"/>
          <p:cNvSpPr txBox="1"/>
          <p:nvPr/>
        </p:nvSpPr>
        <p:spPr>
          <a:xfrm>
            <a:off x="7033838" y="3599575"/>
            <a:ext cx="1683300" cy="453300"/>
          </a:xfrm>
          <a:prstGeom prst="rect">
            <a:avLst/>
          </a:prstGeom>
          <a:noFill/>
          <a:ln>
            <a:noFill/>
          </a:ln>
        </p:spPr>
        <p:txBody>
          <a:bodyPr anchorCtr="0" anchor="ctr" bIns="0" lIns="0" spcFirstLastPara="1" rIns="0" wrap="square" tIns="6350">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Grace Zhang</a:t>
            </a:r>
            <a:endParaRPr b="1">
              <a:solidFill>
                <a:schemeClr val="lt1"/>
              </a:solidFill>
              <a:latin typeface="Montserrat"/>
              <a:ea typeface="Montserrat"/>
              <a:cs typeface="Montserrat"/>
              <a:sym typeface="Montserrat"/>
            </a:endParaRPr>
          </a:p>
        </p:txBody>
      </p:sp>
      <p:pic>
        <p:nvPicPr>
          <p:cNvPr id="192" name="Google Shape;192;p29"/>
          <p:cNvPicPr preferRelativeResize="0"/>
          <p:nvPr/>
        </p:nvPicPr>
        <p:blipFill rotWithShape="1">
          <a:blip r:embed="rId3">
            <a:alphaModFix/>
          </a:blip>
          <a:srcRect b="13778" l="10728" r="19517" t="20328"/>
          <a:stretch/>
        </p:blipFill>
        <p:spPr>
          <a:xfrm>
            <a:off x="4914813" y="1978475"/>
            <a:ext cx="1380775" cy="1575026"/>
          </a:xfrm>
          <a:prstGeom prst="rect">
            <a:avLst/>
          </a:prstGeom>
          <a:noFill/>
          <a:ln>
            <a:noFill/>
          </a:ln>
        </p:spPr>
      </p:pic>
      <p:pic>
        <p:nvPicPr>
          <p:cNvPr id="193" name="Google Shape;193;p29"/>
          <p:cNvPicPr preferRelativeResize="0"/>
          <p:nvPr/>
        </p:nvPicPr>
        <p:blipFill rotWithShape="1">
          <a:blip r:embed="rId4">
            <a:alphaModFix/>
          </a:blip>
          <a:srcRect b="0" l="14374" r="10011" t="13748"/>
          <a:stretch/>
        </p:blipFill>
        <p:spPr>
          <a:xfrm>
            <a:off x="7185112" y="1978475"/>
            <a:ext cx="1380776" cy="1575024"/>
          </a:xfrm>
          <a:prstGeom prst="rect">
            <a:avLst/>
          </a:prstGeom>
          <a:noFill/>
          <a:ln>
            <a:noFill/>
          </a:ln>
        </p:spPr>
      </p:pic>
      <p:pic>
        <p:nvPicPr>
          <p:cNvPr id="194" name="Google Shape;194;p29"/>
          <p:cNvPicPr preferRelativeResize="0"/>
          <p:nvPr/>
        </p:nvPicPr>
        <p:blipFill rotWithShape="1">
          <a:blip r:embed="rId5">
            <a:alphaModFix/>
          </a:blip>
          <a:srcRect b="38401" l="32812" r="43601" t="13669"/>
          <a:stretch/>
        </p:blipFill>
        <p:spPr>
          <a:xfrm>
            <a:off x="562575" y="1978475"/>
            <a:ext cx="1380751" cy="1575026"/>
          </a:xfrm>
          <a:prstGeom prst="rect">
            <a:avLst/>
          </a:prstGeom>
          <a:noFill/>
          <a:ln>
            <a:noFill/>
          </a:ln>
        </p:spPr>
      </p:pic>
      <p:pic>
        <p:nvPicPr>
          <p:cNvPr id="195" name="Google Shape;195;p29"/>
          <p:cNvPicPr preferRelativeResize="0"/>
          <p:nvPr/>
        </p:nvPicPr>
        <p:blipFill rotWithShape="1">
          <a:blip r:embed="rId6">
            <a:alphaModFix/>
          </a:blip>
          <a:srcRect b="3993" l="12170" r="24706" t="0"/>
          <a:stretch/>
        </p:blipFill>
        <p:spPr>
          <a:xfrm>
            <a:off x="2738675" y="1978475"/>
            <a:ext cx="1380799" cy="1575028"/>
          </a:xfrm>
          <a:prstGeom prst="rect">
            <a:avLst/>
          </a:prstGeom>
          <a:noFill/>
          <a:ln>
            <a:noFill/>
          </a:ln>
        </p:spPr>
      </p:pic>
      <p:sp>
        <p:nvSpPr>
          <p:cNvPr id="196" name="Google Shape;196;p29"/>
          <p:cNvSpPr txBox="1"/>
          <p:nvPr/>
        </p:nvSpPr>
        <p:spPr>
          <a:xfrm>
            <a:off x="2587427" y="3599575"/>
            <a:ext cx="1683300" cy="453300"/>
          </a:xfrm>
          <a:prstGeom prst="rect">
            <a:avLst/>
          </a:prstGeom>
          <a:noFill/>
          <a:ln>
            <a:noFill/>
          </a:ln>
        </p:spPr>
        <p:txBody>
          <a:bodyPr anchorCtr="0" anchor="ctr" bIns="0" lIns="0" spcFirstLastPara="1" rIns="0" wrap="square" tIns="6350">
            <a:noAutofit/>
          </a:bodyPr>
          <a:lstStyle/>
          <a:p>
            <a:pPr indent="0" lvl="0" marL="0" rtl="0" algn="ctr">
              <a:spcBef>
                <a:spcPts val="0"/>
              </a:spcBef>
              <a:spcAft>
                <a:spcPts val="0"/>
              </a:spcAft>
              <a:buClr>
                <a:srgbClr val="202020"/>
              </a:buClr>
              <a:buSzPts val="600"/>
              <a:buFont typeface="Arial"/>
              <a:buNone/>
            </a:pPr>
            <a:r>
              <a:rPr b="1" lang="en">
                <a:solidFill>
                  <a:schemeClr val="lt1"/>
                </a:solidFill>
                <a:latin typeface="Montserrat"/>
                <a:ea typeface="Montserrat"/>
                <a:cs typeface="Montserrat"/>
                <a:sym typeface="Montserrat"/>
              </a:rPr>
              <a:t>Christina Kwak</a:t>
            </a:r>
            <a:endParaRPr b="1">
              <a:solidFill>
                <a:schemeClr val="lt1"/>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Navigating Student Autonomy</a:t>
            </a:r>
            <a:endParaRPr/>
          </a:p>
        </p:txBody>
      </p:sp>
      <p:sp>
        <p:nvSpPr>
          <p:cNvPr id="375" name="Google Shape;375;p47"/>
          <p:cNvSpPr txBox="1"/>
          <p:nvPr/>
        </p:nvSpPr>
        <p:spPr>
          <a:xfrm>
            <a:off x="1419825" y="1793700"/>
            <a:ext cx="6362400" cy="1556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3000">
                <a:solidFill>
                  <a:schemeClr val="lt1"/>
                </a:solidFill>
                <a:latin typeface="Muli"/>
                <a:ea typeface="Muli"/>
                <a:cs typeface="Muli"/>
                <a:sym typeface="Muli"/>
              </a:rPr>
              <a:t>HMW guide homeschooling parents in knowing how much agency to give kids vs. how much to actively teach?</a:t>
            </a:r>
            <a:endParaRPr b="1" sz="3000">
              <a:solidFill>
                <a:schemeClr val="lt1"/>
              </a:solidFill>
              <a:latin typeface="Muli"/>
              <a:ea typeface="Muli"/>
              <a:cs typeface="Muli"/>
              <a:sym typeface="Muli"/>
            </a:endParaRPr>
          </a:p>
        </p:txBody>
      </p:sp>
      <p:cxnSp>
        <p:nvCxnSpPr>
          <p:cNvPr id="376" name="Google Shape;376;p47"/>
          <p:cNvCxnSpPr/>
          <p:nvPr/>
        </p:nvCxnSpPr>
        <p:spPr>
          <a:xfrm>
            <a:off x="311700" y="933450"/>
            <a:ext cx="813900" cy="1714500"/>
          </a:xfrm>
          <a:prstGeom prst="bentConnector3">
            <a:avLst>
              <a:gd fmla="val -29257" name="adj1"/>
            </a:avLst>
          </a:prstGeom>
          <a:noFill/>
          <a:ln cap="flat" cmpd="sng" w="38100">
            <a:solidFill>
              <a:schemeClr val="dk2"/>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8"/>
          <p:cNvSpPr txBox="1"/>
          <p:nvPr>
            <p:ph type="title"/>
          </p:nvPr>
        </p:nvSpPr>
        <p:spPr>
          <a:xfrm>
            <a:off x="2139925" y="1712225"/>
            <a:ext cx="4864200" cy="164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Experience Prototypes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9"/>
          <p:cNvSpPr txBox="1"/>
          <p:nvPr>
            <p:ph idx="4294967295" type="title"/>
          </p:nvPr>
        </p:nvSpPr>
        <p:spPr>
          <a:xfrm>
            <a:off x="2690675" y="1927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Assumption</a:t>
            </a:r>
            <a:endParaRPr sz="3500"/>
          </a:p>
        </p:txBody>
      </p:sp>
      <p:sp>
        <p:nvSpPr>
          <p:cNvPr id="387" name="Google Shape;387;p49"/>
          <p:cNvSpPr txBox="1"/>
          <p:nvPr/>
        </p:nvSpPr>
        <p:spPr>
          <a:xfrm>
            <a:off x="2812025" y="884325"/>
            <a:ext cx="5204400" cy="11574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sz="1600">
                <a:solidFill>
                  <a:schemeClr val="lt1"/>
                </a:solidFill>
                <a:latin typeface="Muli"/>
                <a:ea typeface="Muli"/>
                <a:cs typeface="Muli"/>
                <a:sym typeface="Muli"/>
              </a:rPr>
              <a:t>Parents have areas that are outside of their own expertise and want help coming up with hands-on learning experiences for these topics.</a:t>
            </a:r>
            <a:endParaRPr sz="1600">
              <a:solidFill>
                <a:schemeClr val="lt1"/>
              </a:solidFill>
              <a:latin typeface="Muli"/>
              <a:ea typeface="Muli"/>
              <a:cs typeface="Muli"/>
              <a:sym typeface="Muli"/>
            </a:endParaRPr>
          </a:p>
        </p:txBody>
      </p:sp>
      <p:sp>
        <p:nvSpPr>
          <p:cNvPr id="388" name="Google Shape;388;p49"/>
          <p:cNvSpPr txBox="1"/>
          <p:nvPr>
            <p:ph idx="4294967295" type="title"/>
          </p:nvPr>
        </p:nvSpPr>
        <p:spPr>
          <a:xfrm>
            <a:off x="2690675" y="2175488"/>
            <a:ext cx="572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Overview</a:t>
            </a:r>
            <a:endParaRPr sz="3500"/>
          </a:p>
        </p:txBody>
      </p:sp>
      <p:sp>
        <p:nvSpPr>
          <p:cNvPr id="389" name="Google Shape;389;p49"/>
          <p:cNvSpPr txBox="1"/>
          <p:nvPr/>
        </p:nvSpPr>
        <p:spPr>
          <a:xfrm>
            <a:off x="2529750" y="2881975"/>
            <a:ext cx="5486700" cy="20688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t/>
            </a:r>
            <a:endParaRPr sz="1600">
              <a:solidFill>
                <a:schemeClr val="lt1"/>
              </a:solidFill>
              <a:latin typeface="Muli"/>
              <a:ea typeface="Muli"/>
              <a:cs typeface="Muli"/>
              <a:sym typeface="Muli"/>
            </a:endParaRPr>
          </a:p>
          <a:p>
            <a:pPr indent="-330200" lvl="0" marL="457200" marR="0" rtl="0" algn="l">
              <a:lnSpc>
                <a:spcPct val="100000"/>
              </a:lnSpc>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Parent will be presented with three ChatGPT-generated lesson plans on three different subjects – music, science, art.</a:t>
            </a:r>
            <a:endParaRPr sz="1600">
              <a:solidFill>
                <a:schemeClr val="lt1"/>
              </a:solidFill>
              <a:latin typeface="Muli"/>
              <a:ea typeface="Muli"/>
              <a:cs typeface="Muli"/>
              <a:sym typeface="Muli"/>
            </a:endParaRPr>
          </a:p>
          <a:p>
            <a:pPr indent="-330200" lvl="0" marL="457200" marR="0" rtl="0" algn="l">
              <a:lnSpc>
                <a:spcPct val="100000"/>
              </a:lnSpc>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Parent will read over lesson plans and then select the one they would most likely use to teach their kids</a:t>
            </a:r>
            <a:endParaRPr sz="1600">
              <a:solidFill>
                <a:schemeClr val="lt1"/>
              </a:solidFill>
              <a:latin typeface="Muli"/>
              <a:ea typeface="Muli"/>
              <a:cs typeface="Muli"/>
              <a:sym typeface="Muli"/>
            </a:endParaRPr>
          </a:p>
          <a:p>
            <a:pPr indent="-330200" lvl="0" marL="457200" marR="0" rtl="0" algn="l">
              <a:lnSpc>
                <a:spcPct val="100000"/>
              </a:lnSpc>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Spend time understanding the rationale behind their choice</a:t>
            </a:r>
            <a:endParaRPr sz="1600">
              <a:solidFill>
                <a:schemeClr val="lt1"/>
              </a:solidFill>
              <a:latin typeface="Muli"/>
              <a:ea typeface="Muli"/>
              <a:cs typeface="Muli"/>
              <a:sym typeface="Muli"/>
            </a:endParaRPr>
          </a:p>
          <a:p>
            <a:pPr indent="0" lvl="0" marL="0" marR="0" rtl="0" algn="l">
              <a:lnSpc>
                <a:spcPct val="100000"/>
              </a:lnSpc>
              <a:spcBef>
                <a:spcPts val="0"/>
              </a:spcBef>
              <a:spcAft>
                <a:spcPts val="0"/>
              </a:spcAft>
              <a:buNone/>
            </a:pPr>
            <a:r>
              <a:t/>
            </a:r>
            <a:endParaRPr sz="1600">
              <a:solidFill>
                <a:schemeClr val="lt1"/>
              </a:solidFill>
              <a:latin typeface="Muli"/>
              <a:ea typeface="Muli"/>
              <a:cs typeface="Muli"/>
              <a:sym typeface="Muli"/>
            </a:endParaRPr>
          </a:p>
          <a:p>
            <a:pPr indent="0" lvl="0" marL="0" marR="0" rtl="0" algn="l">
              <a:lnSpc>
                <a:spcPct val="100000"/>
              </a:lnSpc>
              <a:spcBef>
                <a:spcPts val="0"/>
              </a:spcBef>
              <a:spcAft>
                <a:spcPts val="0"/>
              </a:spcAft>
              <a:buNone/>
            </a:pPr>
            <a:r>
              <a:t/>
            </a:r>
            <a:endParaRPr sz="1600">
              <a:solidFill>
                <a:schemeClr val="lt1"/>
              </a:solidFill>
              <a:latin typeface="Muli"/>
              <a:ea typeface="Muli"/>
              <a:cs typeface="Muli"/>
              <a:sym typeface="Muli"/>
            </a:endParaRPr>
          </a:p>
        </p:txBody>
      </p:sp>
      <p:sp>
        <p:nvSpPr>
          <p:cNvPr id="390" name="Google Shape;390;p49"/>
          <p:cNvSpPr txBox="1"/>
          <p:nvPr>
            <p:ph idx="4294967295" type="title"/>
          </p:nvPr>
        </p:nvSpPr>
        <p:spPr>
          <a:xfrm rot="-5400000">
            <a:off x="-1045875" y="1644950"/>
            <a:ext cx="4583700" cy="16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EP 1: Curriculum Exploration  </a:t>
            </a:r>
            <a:endParaRPr sz="35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0"/>
          <p:cNvSpPr txBox="1"/>
          <p:nvPr/>
        </p:nvSpPr>
        <p:spPr>
          <a:xfrm>
            <a:off x="158675" y="1074075"/>
            <a:ext cx="4788900" cy="3386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Participant: </a:t>
            </a:r>
            <a:r>
              <a:rPr lang="en" sz="1600">
                <a:solidFill>
                  <a:schemeClr val="lt1"/>
                </a:solidFill>
                <a:latin typeface="Muli"/>
                <a:ea typeface="Muli"/>
                <a:cs typeface="Muli"/>
                <a:sym typeface="Muli"/>
              </a:rPr>
              <a:t>Mother of 4, homeschooling her 2 eldest daughters</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Timing:</a:t>
            </a:r>
            <a:r>
              <a:rPr lang="en" sz="1600">
                <a:solidFill>
                  <a:schemeClr val="lt1"/>
                </a:solidFill>
                <a:latin typeface="Muli"/>
                <a:ea typeface="Muli"/>
                <a:cs typeface="Muli"/>
                <a:sym typeface="Muli"/>
              </a:rPr>
              <a:t> 15 minutes</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Execution:</a:t>
            </a:r>
            <a:endParaRPr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Parent will be presented with three ChatGPT-generated lesson plans on three different subjects</a:t>
            </a:r>
            <a:endParaRPr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Parent will read over lesson plans and then select the one they would most likely use to teach their kids</a:t>
            </a:r>
            <a:endParaRPr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Spend time understanding the rationale behind their choice</a:t>
            </a:r>
            <a:endParaRPr sz="1600">
              <a:solidFill>
                <a:schemeClr val="lt1"/>
              </a:solidFill>
              <a:latin typeface="Muli"/>
              <a:ea typeface="Muli"/>
              <a:cs typeface="Muli"/>
              <a:sym typeface="Muli"/>
            </a:endParaRPr>
          </a:p>
          <a:p>
            <a:pPr indent="0" lvl="0" marL="0" rtl="0" algn="l">
              <a:spcBef>
                <a:spcPts val="0"/>
              </a:spcBef>
              <a:spcAft>
                <a:spcPts val="0"/>
              </a:spcAft>
              <a:buNone/>
            </a:pPr>
            <a:r>
              <a:t/>
            </a:r>
            <a:endParaRPr sz="1600"/>
          </a:p>
        </p:txBody>
      </p:sp>
      <p:sp>
        <p:nvSpPr>
          <p:cNvPr id="396" name="Google Shape;396;p50"/>
          <p:cNvSpPr txBox="1"/>
          <p:nvPr/>
        </p:nvSpPr>
        <p:spPr>
          <a:xfrm>
            <a:off x="392025" y="401400"/>
            <a:ext cx="30000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500">
                <a:solidFill>
                  <a:schemeClr val="lt1"/>
                </a:solidFill>
                <a:latin typeface="Montserrat"/>
                <a:ea typeface="Montserrat"/>
                <a:cs typeface="Montserrat"/>
                <a:sym typeface="Montserrat"/>
              </a:rPr>
              <a:t>Metadata</a:t>
            </a:r>
            <a:endParaRPr/>
          </a:p>
        </p:txBody>
      </p:sp>
      <p:pic>
        <p:nvPicPr>
          <p:cNvPr id="397" name="Google Shape;397;p50"/>
          <p:cNvPicPr preferRelativeResize="0"/>
          <p:nvPr/>
        </p:nvPicPr>
        <p:blipFill>
          <a:blip r:embed="rId3">
            <a:alphaModFix/>
          </a:blip>
          <a:stretch>
            <a:fillRect/>
          </a:stretch>
        </p:blipFill>
        <p:spPr>
          <a:xfrm>
            <a:off x="6050075" y="356750"/>
            <a:ext cx="2500650" cy="45555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1"/>
          <p:cNvSpPr txBox="1"/>
          <p:nvPr>
            <p:ph type="title"/>
          </p:nvPr>
        </p:nvSpPr>
        <p:spPr>
          <a:xfrm>
            <a:off x="269200" y="579125"/>
            <a:ext cx="28473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Redux</a:t>
            </a:r>
            <a:endParaRPr/>
          </a:p>
        </p:txBody>
      </p:sp>
      <p:sp>
        <p:nvSpPr>
          <p:cNvPr id="403" name="Google Shape;403;p51"/>
          <p:cNvSpPr txBox="1"/>
          <p:nvPr/>
        </p:nvSpPr>
        <p:spPr>
          <a:xfrm>
            <a:off x="6561625" y="2859650"/>
            <a:ext cx="2363700" cy="121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Montserrat"/>
                <a:ea typeface="Montserrat"/>
                <a:cs typeface="Montserrat"/>
                <a:sym typeface="Montserrat"/>
              </a:rPr>
              <a:t>“It’s kind of a gap for us - we don’t do any science experiments because I don’t make the time for it. Science experiments are definitely something that I’m not doing at all, and this is simple and fun.</a:t>
            </a:r>
            <a:r>
              <a:rPr lang="en" sz="1200">
                <a:solidFill>
                  <a:srgbClr val="FFFFFF"/>
                </a:solidFill>
                <a:latin typeface="Montserrat"/>
                <a:ea typeface="Montserrat"/>
                <a:cs typeface="Montserrat"/>
                <a:sym typeface="Montserrat"/>
              </a:rPr>
              <a:t>” – EP1</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p:txBody>
      </p:sp>
      <p:pic>
        <p:nvPicPr>
          <p:cNvPr id="404" name="Google Shape;404;p51"/>
          <p:cNvPicPr preferRelativeResize="0"/>
          <p:nvPr/>
        </p:nvPicPr>
        <p:blipFill>
          <a:blip r:embed="rId3">
            <a:alphaModFix/>
          </a:blip>
          <a:stretch>
            <a:fillRect/>
          </a:stretch>
        </p:blipFill>
        <p:spPr>
          <a:xfrm>
            <a:off x="8250050" y="4546111"/>
            <a:ext cx="406475" cy="389200"/>
          </a:xfrm>
          <a:prstGeom prst="rect">
            <a:avLst/>
          </a:prstGeom>
          <a:noFill/>
          <a:ln>
            <a:noFill/>
          </a:ln>
        </p:spPr>
      </p:pic>
      <p:sp>
        <p:nvSpPr>
          <p:cNvPr id="405" name="Google Shape;405;p51"/>
          <p:cNvSpPr txBox="1"/>
          <p:nvPr/>
        </p:nvSpPr>
        <p:spPr>
          <a:xfrm>
            <a:off x="269200" y="1420925"/>
            <a:ext cx="5140500" cy="3632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Picked science experiment - that’s a </a:t>
            </a:r>
            <a:r>
              <a:rPr b="1" lang="en" sz="1600">
                <a:solidFill>
                  <a:schemeClr val="lt1"/>
                </a:solidFill>
                <a:latin typeface="Muli"/>
                <a:ea typeface="Muli"/>
                <a:cs typeface="Muli"/>
                <a:sym typeface="Muli"/>
              </a:rPr>
              <a:t>gap in her own curriculum and experience</a:t>
            </a:r>
            <a:endParaRPr b="1" sz="1600">
              <a:solidFill>
                <a:schemeClr val="lt1"/>
              </a:solidFill>
              <a:latin typeface="Muli"/>
              <a:ea typeface="Muli"/>
              <a:cs typeface="Muli"/>
              <a:sym typeface="Muli"/>
            </a:endParaRPr>
          </a:p>
          <a:p>
            <a:pPr indent="0" lvl="0" marL="457200" rtl="0" algn="l">
              <a:spcBef>
                <a:spcPts val="0"/>
              </a:spcBef>
              <a:spcAft>
                <a:spcPts val="0"/>
              </a:spcAft>
              <a:buNone/>
            </a:pPr>
            <a:r>
              <a:rPr lang="en" sz="1600">
                <a:solidFill>
                  <a:schemeClr val="lt1"/>
                </a:solidFill>
                <a:latin typeface="Muli"/>
                <a:ea typeface="Muli"/>
                <a:cs typeface="Muli"/>
                <a:sym typeface="Muli"/>
              </a:rPr>
              <a:t> </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Gap from both child and parents’ perspective – a topic that the parent lacks experience in, and a topic that the child would then be </a:t>
            </a:r>
            <a:r>
              <a:rPr b="1" lang="en" sz="1600">
                <a:solidFill>
                  <a:schemeClr val="lt1"/>
                </a:solidFill>
                <a:latin typeface="Muli"/>
                <a:ea typeface="Muli"/>
                <a:cs typeface="Muli"/>
                <a:sym typeface="Muli"/>
              </a:rPr>
              <a:t>lacking in later in education and life</a:t>
            </a:r>
            <a:r>
              <a:rPr lang="en" sz="1600">
                <a:solidFill>
                  <a:schemeClr val="lt1"/>
                </a:solidFill>
                <a:latin typeface="Muli"/>
                <a:ea typeface="Muli"/>
                <a:cs typeface="Muli"/>
                <a:sym typeface="Muli"/>
              </a:rPr>
              <a:t>. </a:t>
            </a:r>
            <a:endParaRPr sz="1600">
              <a:solidFill>
                <a:schemeClr val="lt1"/>
              </a:solidFill>
              <a:latin typeface="Muli"/>
              <a:ea typeface="Muli"/>
              <a:cs typeface="Muli"/>
              <a:sym typeface="Muli"/>
            </a:endParaRPr>
          </a:p>
          <a:p>
            <a:pPr indent="0" lvl="0" marL="457200" rtl="0" algn="l">
              <a:spcBef>
                <a:spcPts val="0"/>
              </a:spcBef>
              <a:spcAft>
                <a:spcPts val="0"/>
              </a:spcAft>
              <a:buNone/>
            </a:pPr>
            <a:r>
              <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Validates assumption: the parent had and did realize gaps in their curriculum, and </a:t>
            </a:r>
            <a:r>
              <a:rPr b="1" lang="en" sz="1600">
                <a:solidFill>
                  <a:schemeClr val="lt1"/>
                </a:solidFill>
                <a:latin typeface="Muli"/>
                <a:ea typeface="Muli"/>
                <a:cs typeface="Muli"/>
                <a:sym typeface="Muli"/>
              </a:rPr>
              <a:t>wanted some tool to help </a:t>
            </a:r>
            <a:endParaRPr b="1" sz="1600">
              <a:solidFill>
                <a:schemeClr val="lt1"/>
              </a:solidFill>
              <a:latin typeface="Muli"/>
              <a:ea typeface="Muli"/>
              <a:cs typeface="Muli"/>
              <a:sym typeface="Muli"/>
            </a:endParaRPr>
          </a:p>
          <a:p>
            <a:pPr indent="0" lvl="0" marL="457200" rtl="0" algn="l">
              <a:spcBef>
                <a:spcPts val="0"/>
              </a:spcBef>
              <a:spcAft>
                <a:spcPts val="0"/>
              </a:spcAft>
              <a:buNone/>
            </a:pPr>
            <a:r>
              <a:t/>
            </a:r>
            <a:endParaRPr b="1"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Would like something that fit an annual plan</a:t>
            </a:r>
            <a:endParaRPr sz="1600">
              <a:solidFill>
                <a:schemeClr val="lt1"/>
              </a:solidFill>
              <a:latin typeface="Muli"/>
              <a:ea typeface="Muli"/>
              <a:cs typeface="Muli"/>
              <a:sym typeface="Muli"/>
            </a:endParaRPr>
          </a:p>
          <a:p>
            <a:pPr indent="0" lvl="0" marL="0" rtl="0" algn="l">
              <a:spcBef>
                <a:spcPts val="0"/>
              </a:spcBef>
              <a:spcAft>
                <a:spcPts val="0"/>
              </a:spcAft>
              <a:buNone/>
            </a:pPr>
            <a:r>
              <a:t/>
            </a:r>
            <a:endParaRPr sz="1600">
              <a:solidFill>
                <a:schemeClr val="lt1"/>
              </a:solidFill>
              <a:latin typeface="Muli"/>
              <a:ea typeface="Muli"/>
              <a:cs typeface="Muli"/>
              <a:sym typeface="Muli"/>
            </a:endParaRPr>
          </a:p>
        </p:txBody>
      </p:sp>
      <p:grpSp>
        <p:nvGrpSpPr>
          <p:cNvPr id="406" name="Google Shape;406;p51"/>
          <p:cNvGrpSpPr/>
          <p:nvPr/>
        </p:nvGrpSpPr>
        <p:grpSpPr>
          <a:xfrm>
            <a:off x="7288385" y="168619"/>
            <a:ext cx="1636934" cy="1420991"/>
            <a:chOff x="5216456" y="3725484"/>
            <a:chExt cx="356196" cy="265631"/>
          </a:xfrm>
        </p:grpSpPr>
        <p:sp>
          <p:nvSpPr>
            <p:cNvPr id="407" name="Google Shape;407;p5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2"/>
          <p:cNvSpPr txBox="1"/>
          <p:nvPr>
            <p:ph idx="4294967295" type="title"/>
          </p:nvPr>
        </p:nvSpPr>
        <p:spPr>
          <a:xfrm>
            <a:off x="2690675" y="1927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Assumption</a:t>
            </a:r>
            <a:endParaRPr sz="3500"/>
          </a:p>
        </p:txBody>
      </p:sp>
      <p:sp>
        <p:nvSpPr>
          <p:cNvPr id="414" name="Google Shape;414;p52"/>
          <p:cNvSpPr txBox="1"/>
          <p:nvPr/>
        </p:nvSpPr>
        <p:spPr>
          <a:xfrm>
            <a:off x="2812025" y="884325"/>
            <a:ext cx="5204400" cy="11574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sz="1600">
                <a:solidFill>
                  <a:schemeClr val="lt1"/>
                </a:solidFill>
                <a:latin typeface="Muli"/>
                <a:ea typeface="Muli"/>
                <a:cs typeface="Muli"/>
                <a:sym typeface="Muli"/>
              </a:rPr>
              <a:t>Homeschooling parents, especially those without a formal background in education, don’t know how best to to give feedback on their kids’ academic work and are receptive to receiving constructive advice on their own feedback</a:t>
            </a:r>
            <a:endParaRPr sz="1600">
              <a:solidFill>
                <a:schemeClr val="lt1"/>
              </a:solidFill>
              <a:latin typeface="Muli"/>
              <a:ea typeface="Muli"/>
              <a:cs typeface="Muli"/>
              <a:sym typeface="Muli"/>
            </a:endParaRPr>
          </a:p>
        </p:txBody>
      </p:sp>
      <p:sp>
        <p:nvSpPr>
          <p:cNvPr id="415" name="Google Shape;415;p52"/>
          <p:cNvSpPr txBox="1"/>
          <p:nvPr>
            <p:ph idx="4294967295" type="title"/>
          </p:nvPr>
        </p:nvSpPr>
        <p:spPr>
          <a:xfrm>
            <a:off x="2690675" y="2175488"/>
            <a:ext cx="572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Overview</a:t>
            </a:r>
            <a:endParaRPr sz="3500"/>
          </a:p>
        </p:txBody>
      </p:sp>
      <p:sp>
        <p:nvSpPr>
          <p:cNvPr id="416" name="Google Shape;416;p52"/>
          <p:cNvSpPr txBox="1"/>
          <p:nvPr/>
        </p:nvSpPr>
        <p:spPr>
          <a:xfrm>
            <a:off x="2529750" y="2881975"/>
            <a:ext cx="5486700" cy="2068800"/>
          </a:xfrm>
          <a:prstGeom prst="rect">
            <a:avLst/>
          </a:prstGeom>
          <a:noFill/>
          <a:ln>
            <a:noFill/>
          </a:ln>
        </p:spPr>
        <p:txBody>
          <a:bodyPr anchorCtr="0" anchor="ctr" bIns="0" lIns="0" spcFirstLastPara="1" rIns="0" wrap="square" tIns="6025">
            <a:noAutofit/>
          </a:bodyPr>
          <a:lstStyle/>
          <a:p>
            <a:pPr indent="-330200" lvl="0" marL="457200" marR="0" rtl="0" algn="l">
              <a:lnSpc>
                <a:spcPct val="100000"/>
              </a:lnSpc>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Have a parent give feedback on sample student responses to questions. Use ChatGPT to give them constructive feedback on the feedback the parent gives on the sample solution.</a:t>
            </a:r>
            <a:endParaRPr sz="1600">
              <a:solidFill>
                <a:schemeClr val="lt1"/>
              </a:solidFill>
              <a:latin typeface="Muli"/>
              <a:ea typeface="Muli"/>
              <a:cs typeface="Muli"/>
              <a:sym typeface="Muli"/>
            </a:endParaRPr>
          </a:p>
          <a:p>
            <a:pPr indent="0" lvl="0" marL="0" marR="0" rtl="0" algn="l">
              <a:lnSpc>
                <a:spcPct val="100000"/>
              </a:lnSpc>
              <a:spcBef>
                <a:spcPts val="0"/>
              </a:spcBef>
              <a:spcAft>
                <a:spcPts val="0"/>
              </a:spcAft>
              <a:buNone/>
            </a:pPr>
            <a:r>
              <a:t/>
            </a:r>
            <a:endParaRPr sz="1600">
              <a:solidFill>
                <a:schemeClr val="lt1"/>
              </a:solidFill>
              <a:latin typeface="Muli"/>
              <a:ea typeface="Muli"/>
              <a:cs typeface="Muli"/>
              <a:sym typeface="Muli"/>
            </a:endParaRPr>
          </a:p>
          <a:p>
            <a:pPr indent="0" lvl="0" marL="0" marR="0" rtl="0" algn="l">
              <a:lnSpc>
                <a:spcPct val="100000"/>
              </a:lnSpc>
              <a:spcBef>
                <a:spcPts val="0"/>
              </a:spcBef>
              <a:spcAft>
                <a:spcPts val="0"/>
              </a:spcAft>
              <a:buNone/>
            </a:pPr>
            <a:r>
              <a:t/>
            </a:r>
            <a:endParaRPr sz="1600">
              <a:solidFill>
                <a:schemeClr val="lt1"/>
              </a:solidFill>
              <a:latin typeface="Muli"/>
              <a:ea typeface="Muli"/>
              <a:cs typeface="Muli"/>
              <a:sym typeface="Muli"/>
            </a:endParaRPr>
          </a:p>
          <a:p>
            <a:pPr indent="0" lvl="0" marL="0" marR="0" rtl="0" algn="l">
              <a:lnSpc>
                <a:spcPct val="100000"/>
              </a:lnSpc>
              <a:spcBef>
                <a:spcPts val="0"/>
              </a:spcBef>
              <a:spcAft>
                <a:spcPts val="0"/>
              </a:spcAft>
              <a:buNone/>
            </a:pPr>
            <a:r>
              <a:t/>
            </a:r>
            <a:endParaRPr sz="1600">
              <a:solidFill>
                <a:schemeClr val="lt1"/>
              </a:solidFill>
              <a:latin typeface="Muli"/>
              <a:ea typeface="Muli"/>
              <a:cs typeface="Muli"/>
              <a:sym typeface="Muli"/>
            </a:endParaRPr>
          </a:p>
        </p:txBody>
      </p:sp>
      <p:sp>
        <p:nvSpPr>
          <p:cNvPr id="417" name="Google Shape;417;p52"/>
          <p:cNvSpPr txBox="1"/>
          <p:nvPr>
            <p:ph idx="4294967295" type="title"/>
          </p:nvPr>
        </p:nvSpPr>
        <p:spPr>
          <a:xfrm rot="-5400000">
            <a:off x="-1135575" y="1555250"/>
            <a:ext cx="4763100" cy="16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EP 2: Bi-directional Learning  </a:t>
            </a:r>
            <a:endParaRPr sz="35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53"/>
          <p:cNvSpPr txBox="1"/>
          <p:nvPr/>
        </p:nvSpPr>
        <p:spPr>
          <a:xfrm>
            <a:off x="158675" y="1074075"/>
            <a:ext cx="4413300" cy="3632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Participant: </a:t>
            </a:r>
            <a:r>
              <a:rPr lang="en" sz="1600">
                <a:solidFill>
                  <a:schemeClr val="lt1"/>
                </a:solidFill>
                <a:latin typeface="Muli"/>
                <a:ea typeface="Muli"/>
                <a:cs typeface="Muli"/>
                <a:sym typeface="Muli"/>
              </a:rPr>
              <a:t>Mother of 4, homeschooling her 2 eldest daughters</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Timing:</a:t>
            </a:r>
            <a:r>
              <a:rPr lang="en" sz="1600">
                <a:solidFill>
                  <a:schemeClr val="lt1"/>
                </a:solidFill>
                <a:latin typeface="Muli"/>
                <a:ea typeface="Muli"/>
                <a:cs typeface="Muli"/>
                <a:sym typeface="Muli"/>
              </a:rPr>
              <a:t> </a:t>
            </a:r>
            <a:r>
              <a:rPr lang="en" sz="1600">
                <a:solidFill>
                  <a:schemeClr val="lt1"/>
                </a:solidFill>
                <a:latin typeface="Muli"/>
                <a:ea typeface="Muli"/>
                <a:cs typeface="Muli"/>
                <a:sym typeface="Muli"/>
              </a:rPr>
              <a:t>30-40 min</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Execution:</a:t>
            </a:r>
            <a:endParaRPr b="1"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Create sample student answers to questions which the parent will give feedback. (Math, English, Science)</a:t>
            </a:r>
            <a:endParaRPr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Present parent with “student answer”</a:t>
            </a:r>
            <a:endParaRPr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Use ChatGPT voice input Chrome extension and have parent give their feedback</a:t>
            </a:r>
            <a:endParaRPr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Have ChatGPT respond to their feedback </a:t>
            </a:r>
            <a:endParaRPr sz="1600"/>
          </a:p>
        </p:txBody>
      </p:sp>
      <p:sp>
        <p:nvSpPr>
          <p:cNvPr id="423" name="Google Shape;423;p53"/>
          <p:cNvSpPr txBox="1"/>
          <p:nvPr/>
        </p:nvSpPr>
        <p:spPr>
          <a:xfrm>
            <a:off x="392025" y="401400"/>
            <a:ext cx="30000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500">
                <a:solidFill>
                  <a:schemeClr val="lt1"/>
                </a:solidFill>
                <a:latin typeface="Montserrat"/>
                <a:ea typeface="Montserrat"/>
                <a:cs typeface="Montserrat"/>
                <a:sym typeface="Montserrat"/>
              </a:rPr>
              <a:t>Metadata</a:t>
            </a:r>
            <a:endParaRPr/>
          </a:p>
        </p:txBody>
      </p:sp>
      <p:pic>
        <p:nvPicPr>
          <p:cNvPr id="424" name="Google Shape;424;p53"/>
          <p:cNvPicPr preferRelativeResize="0"/>
          <p:nvPr/>
        </p:nvPicPr>
        <p:blipFill>
          <a:blip r:embed="rId3">
            <a:alphaModFix/>
          </a:blip>
          <a:stretch>
            <a:fillRect/>
          </a:stretch>
        </p:blipFill>
        <p:spPr>
          <a:xfrm>
            <a:off x="4794150" y="472675"/>
            <a:ext cx="4150499" cy="418898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4"/>
          <p:cNvSpPr txBox="1"/>
          <p:nvPr>
            <p:ph type="title"/>
          </p:nvPr>
        </p:nvSpPr>
        <p:spPr>
          <a:xfrm>
            <a:off x="269200" y="579125"/>
            <a:ext cx="28473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Redux</a:t>
            </a:r>
            <a:endParaRPr/>
          </a:p>
        </p:txBody>
      </p:sp>
      <p:sp>
        <p:nvSpPr>
          <p:cNvPr id="430" name="Google Shape;430;p54"/>
          <p:cNvSpPr txBox="1"/>
          <p:nvPr/>
        </p:nvSpPr>
        <p:spPr>
          <a:xfrm>
            <a:off x="269200" y="1420925"/>
            <a:ext cx="5140500" cy="3632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Performed </a:t>
            </a:r>
            <a:r>
              <a:rPr b="1" lang="en" sz="1600">
                <a:solidFill>
                  <a:schemeClr val="lt1"/>
                </a:solidFill>
                <a:latin typeface="Muli"/>
                <a:ea typeface="Muli"/>
                <a:cs typeface="Muli"/>
                <a:sym typeface="Muli"/>
              </a:rPr>
              <a:t>better on quantitative</a:t>
            </a:r>
            <a:r>
              <a:rPr lang="en" sz="1600">
                <a:solidFill>
                  <a:schemeClr val="lt1"/>
                </a:solidFill>
                <a:latin typeface="Muli"/>
                <a:ea typeface="Muli"/>
                <a:cs typeface="Muli"/>
                <a:sym typeface="Muli"/>
              </a:rPr>
              <a:t> subjects like math, vs something qualitative like language arts</a:t>
            </a:r>
            <a:endParaRPr sz="1600">
              <a:solidFill>
                <a:schemeClr val="lt1"/>
              </a:solidFill>
              <a:latin typeface="Muli"/>
              <a:ea typeface="Muli"/>
              <a:cs typeface="Muli"/>
              <a:sym typeface="Muli"/>
            </a:endParaRPr>
          </a:p>
          <a:p>
            <a:pPr indent="0" lvl="0" marL="457200" rtl="0" algn="l">
              <a:spcBef>
                <a:spcPts val="0"/>
              </a:spcBef>
              <a:spcAft>
                <a:spcPts val="0"/>
              </a:spcAft>
              <a:buNone/>
            </a:pPr>
            <a:r>
              <a:rPr lang="en" sz="1600">
                <a:solidFill>
                  <a:schemeClr val="lt1"/>
                </a:solidFill>
                <a:latin typeface="Muli"/>
                <a:ea typeface="Muli"/>
                <a:cs typeface="Muli"/>
                <a:sym typeface="Muli"/>
              </a:rPr>
              <a:t> </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Gave insights that she wasn’t sure about herself and </a:t>
            </a:r>
            <a:r>
              <a:rPr b="1" lang="en" sz="1600">
                <a:solidFill>
                  <a:schemeClr val="lt1"/>
                </a:solidFill>
                <a:latin typeface="Muli"/>
                <a:ea typeface="Muli"/>
                <a:cs typeface="Muli"/>
                <a:sym typeface="Muli"/>
              </a:rPr>
              <a:t>different ways of thinking</a:t>
            </a:r>
            <a:r>
              <a:rPr lang="en" sz="1600">
                <a:solidFill>
                  <a:schemeClr val="lt1"/>
                </a:solidFill>
                <a:latin typeface="Muli"/>
                <a:ea typeface="Muli"/>
                <a:cs typeface="Muli"/>
                <a:sym typeface="Muli"/>
              </a:rPr>
              <a:t> she would not be able to convey to her child otherwise. </a:t>
            </a:r>
            <a:endParaRPr sz="1600">
              <a:solidFill>
                <a:schemeClr val="lt1"/>
              </a:solidFill>
              <a:latin typeface="Muli"/>
              <a:ea typeface="Muli"/>
              <a:cs typeface="Muli"/>
              <a:sym typeface="Muli"/>
            </a:endParaRPr>
          </a:p>
          <a:p>
            <a:pPr indent="0" lvl="0" marL="457200" rtl="0" algn="l">
              <a:spcBef>
                <a:spcPts val="0"/>
              </a:spcBef>
              <a:spcAft>
                <a:spcPts val="0"/>
              </a:spcAft>
              <a:buNone/>
            </a:pPr>
            <a:r>
              <a:t/>
            </a:r>
            <a:endParaRPr sz="1600">
              <a:solidFill>
                <a:schemeClr val="lt1"/>
              </a:solidFill>
              <a:latin typeface="Muli"/>
              <a:ea typeface="Muli"/>
              <a:cs typeface="Muli"/>
              <a:sym typeface="Muli"/>
            </a:endParaRPr>
          </a:p>
          <a:p>
            <a:pPr indent="0" lvl="0" marL="457200" rtl="0" algn="l">
              <a:spcBef>
                <a:spcPts val="0"/>
              </a:spcBef>
              <a:spcAft>
                <a:spcPts val="0"/>
              </a:spcAft>
              <a:buNone/>
            </a:pPr>
            <a:r>
              <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Homeschooled children only get </a:t>
            </a:r>
            <a:r>
              <a:rPr b="1" lang="en" sz="1600">
                <a:solidFill>
                  <a:schemeClr val="lt1"/>
                </a:solidFill>
                <a:latin typeface="Muli"/>
                <a:ea typeface="Muli"/>
                <a:cs typeface="Muli"/>
                <a:sym typeface="Muli"/>
              </a:rPr>
              <a:t>one type</a:t>
            </a:r>
            <a:r>
              <a:rPr lang="en" sz="1600">
                <a:solidFill>
                  <a:schemeClr val="lt1"/>
                </a:solidFill>
                <a:latin typeface="Muli"/>
                <a:ea typeface="Muli"/>
                <a:cs typeface="Muli"/>
                <a:sym typeface="Muli"/>
              </a:rPr>
              <a:t> of teaching and mindset, vs multiple types from different teachers over the years</a:t>
            </a:r>
            <a:endParaRPr b="1" sz="1600">
              <a:solidFill>
                <a:schemeClr val="lt1"/>
              </a:solidFill>
              <a:latin typeface="Muli"/>
              <a:ea typeface="Muli"/>
              <a:cs typeface="Muli"/>
              <a:sym typeface="Muli"/>
            </a:endParaRPr>
          </a:p>
          <a:p>
            <a:pPr indent="0" lvl="0" marL="457200" rtl="0" algn="l">
              <a:spcBef>
                <a:spcPts val="0"/>
              </a:spcBef>
              <a:spcAft>
                <a:spcPts val="0"/>
              </a:spcAft>
              <a:buNone/>
            </a:pPr>
            <a:r>
              <a:t/>
            </a:r>
            <a:endParaRPr b="1"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Could also help with lesson planning + teaching </a:t>
            </a:r>
            <a:endParaRPr sz="1600">
              <a:solidFill>
                <a:schemeClr val="lt1"/>
              </a:solidFill>
              <a:latin typeface="Muli"/>
              <a:ea typeface="Muli"/>
              <a:cs typeface="Muli"/>
              <a:sym typeface="Muli"/>
            </a:endParaRPr>
          </a:p>
        </p:txBody>
      </p:sp>
      <p:pic>
        <p:nvPicPr>
          <p:cNvPr id="431" name="Google Shape;431;p54"/>
          <p:cNvPicPr preferRelativeResize="0"/>
          <p:nvPr/>
        </p:nvPicPr>
        <p:blipFill>
          <a:blip r:embed="rId3">
            <a:alphaModFix/>
          </a:blip>
          <a:stretch>
            <a:fillRect/>
          </a:stretch>
        </p:blipFill>
        <p:spPr>
          <a:xfrm>
            <a:off x="8073495" y="4141980"/>
            <a:ext cx="454780" cy="435475"/>
          </a:xfrm>
          <a:prstGeom prst="rect">
            <a:avLst/>
          </a:prstGeom>
          <a:noFill/>
          <a:ln>
            <a:noFill/>
          </a:ln>
        </p:spPr>
      </p:pic>
      <p:sp>
        <p:nvSpPr>
          <p:cNvPr id="432" name="Google Shape;432;p54"/>
          <p:cNvSpPr txBox="1"/>
          <p:nvPr/>
        </p:nvSpPr>
        <p:spPr>
          <a:xfrm>
            <a:off x="6561625" y="2859650"/>
            <a:ext cx="2363700" cy="121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Montserrat"/>
                <a:ea typeface="Montserrat"/>
                <a:cs typeface="Montserrat"/>
                <a:sym typeface="Montserrat"/>
              </a:rPr>
              <a:t>“In the moment, my default is to just repeat myself. If you can pause for a minute, and figure out </a:t>
            </a:r>
            <a:r>
              <a:rPr i="1" lang="en" sz="1200">
                <a:solidFill>
                  <a:srgbClr val="FFFFFF"/>
                </a:solidFill>
                <a:latin typeface="Montserrat"/>
                <a:ea typeface="Montserrat"/>
                <a:cs typeface="Montserrat"/>
                <a:sym typeface="Montserrat"/>
              </a:rPr>
              <a:t>why</a:t>
            </a:r>
            <a:r>
              <a:rPr lang="en" sz="1200">
                <a:solidFill>
                  <a:srgbClr val="FFFFFF"/>
                </a:solidFill>
                <a:latin typeface="Montserrat"/>
                <a:ea typeface="Montserrat"/>
                <a:cs typeface="Montserrat"/>
                <a:sym typeface="Montserrat"/>
              </a:rPr>
              <a:t> she said 20 and talk about it… It’s a good reminder.” – EP3</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p:txBody>
      </p:sp>
      <p:pic>
        <p:nvPicPr>
          <p:cNvPr id="433" name="Google Shape;433;p54"/>
          <p:cNvPicPr preferRelativeResize="0"/>
          <p:nvPr/>
        </p:nvPicPr>
        <p:blipFill>
          <a:blip r:embed="rId4">
            <a:alphaModFix/>
          </a:blip>
          <a:stretch>
            <a:fillRect/>
          </a:stretch>
        </p:blipFill>
        <p:spPr>
          <a:xfrm>
            <a:off x="8097650" y="4165111"/>
            <a:ext cx="406475" cy="389200"/>
          </a:xfrm>
          <a:prstGeom prst="rect">
            <a:avLst/>
          </a:prstGeom>
          <a:noFill/>
          <a:ln>
            <a:noFill/>
          </a:ln>
        </p:spPr>
      </p:pic>
      <p:grpSp>
        <p:nvGrpSpPr>
          <p:cNvPr id="434" name="Google Shape;434;p54"/>
          <p:cNvGrpSpPr/>
          <p:nvPr/>
        </p:nvGrpSpPr>
        <p:grpSpPr>
          <a:xfrm>
            <a:off x="7288385" y="168619"/>
            <a:ext cx="1636934" cy="1420991"/>
            <a:chOff x="5216456" y="3725484"/>
            <a:chExt cx="356196" cy="265631"/>
          </a:xfrm>
        </p:grpSpPr>
        <p:sp>
          <p:nvSpPr>
            <p:cNvPr id="435" name="Google Shape;435;p5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5"/>
          <p:cNvSpPr txBox="1"/>
          <p:nvPr>
            <p:ph idx="4294967295" type="title"/>
          </p:nvPr>
        </p:nvSpPr>
        <p:spPr>
          <a:xfrm>
            <a:off x="2690675" y="1927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Assumption</a:t>
            </a:r>
            <a:endParaRPr sz="3500"/>
          </a:p>
        </p:txBody>
      </p:sp>
      <p:sp>
        <p:nvSpPr>
          <p:cNvPr id="442" name="Google Shape;442;p55"/>
          <p:cNvSpPr txBox="1"/>
          <p:nvPr/>
        </p:nvSpPr>
        <p:spPr>
          <a:xfrm>
            <a:off x="2812025" y="884325"/>
            <a:ext cx="5204400" cy="11574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sz="1600">
                <a:solidFill>
                  <a:schemeClr val="lt1"/>
                </a:solidFill>
                <a:latin typeface="Muli"/>
                <a:ea typeface="Muli"/>
                <a:cs typeface="Muli"/>
                <a:sym typeface="Muli"/>
              </a:rPr>
              <a:t>Children will be susceptible to external influences and guidance in their learning.</a:t>
            </a:r>
            <a:endParaRPr sz="1600">
              <a:solidFill>
                <a:schemeClr val="lt1"/>
              </a:solidFill>
              <a:latin typeface="Muli"/>
              <a:ea typeface="Muli"/>
              <a:cs typeface="Muli"/>
              <a:sym typeface="Muli"/>
            </a:endParaRPr>
          </a:p>
        </p:txBody>
      </p:sp>
      <p:sp>
        <p:nvSpPr>
          <p:cNvPr id="443" name="Google Shape;443;p55"/>
          <p:cNvSpPr txBox="1"/>
          <p:nvPr>
            <p:ph idx="4294967295" type="title"/>
          </p:nvPr>
        </p:nvSpPr>
        <p:spPr>
          <a:xfrm>
            <a:off x="2690675" y="2175488"/>
            <a:ext cx="572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Overview</a:t>
            </a:r>
            <a:endParaRPr sz="3500"/>
          </a:p>
        </p:txBody>
      </p:sp>
      <p:sp>
        <p:nvSpPr>
          <p:cNvPr id="444" name="Google Shape;444;p55"/>
          <p:cNvSpPr txBox="1"/>
          <p:nvPr/>
        </p:nvSpPr>
        <p:spPr>
          <a:xfrm>
            <a:off x="2529750" y="2881975"/>
            <a:ext cx="5486700" cy="2068800"/>
          </a:xfrm>
          <a:prstGeom prst="rect">
            <a:avLst/>
          </a:prstGeom>
          <a:noFill/>
          <a:ln>
            <a:noFill/>
          </a:ln>
        </p:spPr>
        <p:txBody>
          <a:bodyPr anchorCtr="0" anchor="ctr" bIns="0" lIns="0" spcFirstLastPara="1" rIns="0" wrap="square" tIns="6025">
            <a:noAutofit/>
          </a:bodyPr>
          <a:lstStyle/>
          <a:p>
            <a:pPr indent="-330200" lvl="0" marL="457200" marR="0" rtl="0" algn="l">
              <a:lnSpc>
                <a:spcPct val="100000"/>
              </a:lnSpc>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Give a student a specific, niche topic to learn about</a:t>
            </a:r>
            <a:endParaRPr sz="1600">
              <a:solidFill>
                <a:schemeClr val="lt1"/>
              </a:solidFill>
              <a:latin typeface="Muli"/>
              <a:ea typeface="Muli"/>
              <a:cs typeface="Muli"/>
              <a:sym typeface="Muli"/>
            </a:endParaRPr>
          </a:p>
          <a:p>
            <a:pPr indent="-330200" lvl="0" marL="457200" marR="0" rtl="0" algn="l">
              <a:lnSpc>
                <a:spcPct val="100000"/>
              </a:lnSpc>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Give them access to ChatGPT and tell them to learn everything they can about the topic in (5-10) min</a:t>
            </a:r>
            <a:endParaRPr sz="1600">
              <a:solidFill>
                <a:schemeClr val="lt1"/>
              </a:solidFill>
              <a:latin typeface="Muli"/>
              <a:ea typeface="Muli"/>
              <a:cs typeface="Muli"/>
              <a:sym typeface="Muli"/>
            </a:endParaRPr>
          </a:p>
          <a:p>
            <a:pPr indent="-330200" lvl="0" marL="457200" marR="0" rtl="0" algn="l">
              <a:lnSpc>
                <a:spcPct val="100000"/>
              </a:lnSpc>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Quiz them or have them memory dump on the topic afterwards</a:t>
            </a:r>
            <a:endParaRPr sz="1600">
              <a:solidFill>
                <a:schemeClr val="lt1"/>
              </a:solidFill>
              <a:latin typeface="Muli"/>
              <a:ea typeface="Muli"/>
              <a:cs typeface="Muli"/>
              <a:sym typeface="Muli"/>
            </a:endParaRPr>
          </a:p>
          <a:p>
            <a:pPr indent="0" lvl="0" marL="0" marR="0" rtl="0" algn="l">
              <a:lnSpc>
                <a:spcPct val="100000"/>
              </a:lnSpc>
              <a:spcBef>
                <a:spcPts val="0"/>
              </a:spcBef>
              <a:spcAft>
                <a:spcPts val="0"/>
              </a:spcAft>
              <a:buNone/>
            </a:pPr>
            <a:r>
              <a:t/>
            </a:r>
            <a:endParaRPr sz="1600">
              <a:solidFill>
                <a:schemeClr val="lt1"/>
              </a:solidFill>
              <a:latin typeface="Muli"/>
              <a:ea typeface="Muli"/>
              <a:cs typeface="Muli"/>
              <a:sym typeface="Muli"/>
            </a:endParaRPr>
          </a:p>
          <a:p>
            <a:pPr indent="0" lvl="0" marL="0" marR="0" rtl="0" algn="l">
              <a:lnSpc>
                <a:spcPct val="100000"/>
              </a:lnSpc>
              <a:spcBef>
                <a:spcPts val="0"/>
              </a:spcBef>
              <a:spcAft>
                <a:spcPts val="0"/>
              </a:spcAft>
              <a:buNone/>
            </a:pPr>
            <a:r>
              <a:t/>
            </a:r>
            <a:endParaRPr sz="1600">
              <a:solidFill>
                <a:schemeClr val="lt1"/>
              </a:solidFill>
              <a:latin typeface="Muli"/>
              <a:ea typeface="Muli"/>
              <a:cs typeface="Muli"/>
              <a:sym typeface="Muli"/>
            </a:endParaRPr>
          </a:p>
        </p:txBody>
      </p:sp>
      <p:sp>
        <p:nvSpPr>
          <p:cNvPr id="445" name="Google Shape;445;p55"/>
          <p:cNvSpPr txBox="1"/>
          <p:nvPr>
            <p:ph idx="4294967295" type="title"/>
          </p:nvPr>
        </p:nvSpPr>
        <p:spPr>
          <a:xfrm rot="-5400000">
            <a:off x="-1135575" y="1555250"/>
            <a:ext cx="4763100" cy="16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EP 2: Navigating Autonomy  </a:t>
            </a:r>
            <a:endParaRPr sz="35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56"/>
          <p:cNvSpPr txBox="1"/>
          <p:nvPr/>
        </p:nvSpPr>
        <p:spPr>
          <a:xfrm>
            <a:off x="158675" y="1074075"/>
            <a:ext cx="4413300" cy="4125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Participant: </a:t>
            </a:r>
            <a:r>
              <a:rPr lang="en" sz="1600">
                <a:solidFill>
                  <a:schemeClr val="lt1"/>
                </a:solidFill>
                <a:latin typeface="Muli"/>
                <a:ea typeface="Muli"/>
                <a:cs typeface="Muli"/>
                <a:sym typeface="Muli"/>
              </a:rPr>
              <a:t>Homeschooled student (8th grade) with no/little prior interaction with ChatGPT</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Timing:</a:t>
            </a:r>
            <a:r>
              <a:rPr lang="en" sz="1600">
                <a:solidFill>
                  <a:schemeClr val="lt1"/>
                </a:solidFill>
                <a:latin typeface="Muli"/>
                <a:ea typeface="Muli"/>
                <a:cs typeface="Muli"/>
                <a:sym typeface="Muli"/>
              </a:rPr>
              <a:t> </a:t>
            </a:r>
            <a:r>
              <a:rPr lang="en" sz="1600">
                <a:solidFill>
                  <a:schemeClr val="lt1"/>
                </a:solidFill>
                <a:latin typeface="Muli"/>
                <a:ea typeface="Muli"/>
                <a:cs typeface="Muli"/>
                <a:sym typeface="Muli"/>
              </a:rPr>
              <a:t>30-45 mins</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Execution:</a:t>
            </a:r>
            <a:endParaRPr b="1"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Select specific topics for student to learn depending on age </a:t>
            </a:r>
            <a:endParaRPr sz="1600">
              <a:solidFill>
                <a:schemeClr val="lt1"/>
              </a:solidFill>
              <a:latin typeface="Muli"/>
              <a:ea typeface="Muli"/>
              <a:cs typeface="Muli"/>
              <a:sym typeface="Muli"/>
            </a:endParaRPr>
          </a:p>
          <a:p>
            <a:pPr indent="-330200" lvl="2" marL="13716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Pointillism</a:t>
            </a:r>
            <a:endParaRPr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Have a quiz about the topic / have a couple questions to ask in order to test their learning</a:t>
            </a:r>
            <a:endParaRPr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Make sure student shared screen so we can see what they search </a:t>
            </a:r>
            <a:endParaRPr sz="1600">
              <a:solidFill>
                <a:schemeClr val="lt1"/>
              </a:solidFill>
              <a:latin typeface="Muli"/>
              <a:ea typeface="Muli"/>
              <a:cs typeface="Muli"/>
              <a:sym typeface="Muli"/>
            </a:endParaRPr>
          </a:p>
          <a:p>
            <a:pPr indent="-330200" lvl="1" marL="9144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Think aloud</a:t>
            </a:r>
            <a:endParaRPr sz="1600">
              <a:solidFill>
                <a:schemeClr val="lt1"/>
              </a:solidFill>
              <a:latin typeface="Muli"/>
              <a:ea typeface="Muli"/>
              <a:cs typeface="Muli"/>
              <a:sym typeface="Muli"/>
            </a:endParaRPr>
          </a:p>
          <a:p>
            <a:pPr indent="0" lvl="0" marL="0" rtl="0" algn="l">
              <a:spcBef>
                <a:spcPts val="0"/>
              </a:spcBef>
              <a:spcAft>
                <a:spcPts val="0"/>
              </a:spcAft>
              <a:buNone/>
            </a:pPr>
            <a:r>
              <a:t/>
            </a:r>
            <a:endParaRPr sz="1600">
              <a:solidFill>
                <a:schemeClr val="lt1"/>
              </a:solidFill>
              <a:latin typeface="Muli"/>
              <a:ea typeface="Muli"/>
              <a:cs typeface="Muli"/>
              <a:sym typeface="Muli"/>
            </a:endParaRPr>
          </a:p>
          <a:p>
            <a:pPr indent="0" lvl="0" marL="0" rtl="0" algn="l">
              <a:lnSpc>
                <a:spcPct val="115000"/>
              </a:lnSpc>
              <a:spcBef>
                <a:spcPts val="0"/>
              </a:spcBef>
              <a:spcAft>
                <a:spcPts val="0"/>
              </a:spcAft>
              <a:buNone/>
            </a:pPr>
            <a:r>
              <a:t/>
            </a:r>
            <a:endParaRPr sz="1600"/>
          </a:p>
        </p:txBody>
      </p:sp>
      <p:sp>
        <p:nvSpPr>
          <p:cNvPr id="451" name="Google Shape;451;p56"/>
          <p:cNvSpPr txBox="1"/>
          <p:nvPr/>
        </p:nvSpPr>
        <p:spPr>
          <a:xfrm>
            <a:off x="392025" y="401400"/>
            <a:ext cx="30000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500">
                <a:solidFill>
                  <a:schemeClr val="lt1"/>
                </a:solidFill>
                <a:latin typeface="Montserrat"/>
                <a:ea typeface="Montserrat"/>
                <a:cs typeface="Montserrat"/>
                <a:sym typeface="Montserrat"/>
              </a:rPr>
              <a:t>Metadata</a:t>
            </a:r>
            <a:endParaRPr/>
          </a:p>
        </p:txBody>
      </p:sp>
      <p:pic>
        <p:nvPicPr>
          <p:cNvPr id="452" name="Google Shape;452;p56"/>
          <p:cNvPicPr preferRelativeResize="0"/>
          <p:nvPr/>
        </p:nvPicPr>
        <p:blipFill>
          <a:blip r:embed="rId3">
            <a:alphaModFix/>
          </a:blip>
          <a:stretch>
            <a:fillRect/>
          </a:stretch>
        </p:blipFill>
        <p:spPr>
          <a:xfrm>
            <a:off x="4968500" y="384000"/>
            <a:ext cx="3799975" cy="4375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0"/>
          <p:cNvSpPr txBox="1"/>
          <p:nvPr/>
        </p:nvSpPr>
        <p:spPr>
          <a:xfrm>
            <a:off x="554700" y="697575"/>
            <a:ext cx="3311400" cy="4225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chemeClr val="lt1"/>
                </a:solidFill>
                <a:latin typeface="Montserrat"/>
                <a:ea typeface="Montserrat"/>
                <a:cs typeface="Montserrat"/>
                <a:sym typeface="Montserrat"/>
              </a:rPr>
              <a:t>We conducted needfinding interviews with 9 individuals:</a:t>
            </a:r>
            <a:endParaRPr sz="21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2100">
              <a:solidFill>
                <a:schemeClr val="lt1"/>
              </a:solidFill>
              <a:latin typeface="Montserrat"/>
              <a:ea typeface="Montserrat"/>
              <a:cs typeface="Montserrat"/>
              <a:sym typeface="Montserrat"/>
            </a:endParaRPr>
          </a:p>
          <a:p>
            <a:pPr indent="-361950" lvl="0" marL="457200" rtl="0" algn="l">
              <a:lnSpc>
                <a:spcPct val="115000"/>
              </a:lnSpc>
              <a:spcBef>
                <a:spcPts val="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4 homeschooling parents </a:t>
            </a:r>
            <a:endParaRPr sz="2100">
              <a:solidFill>
                <a:schemeClr val="lt1"/>
              </a:solidFill>
              <a:latin typeface="Montserrat"/>
              <a:ea typeface="Montserrat"/>
              <a:cs typeface="Montserrat"/>
              <a:sym typeface="Montserrat"/>
            </a:endParaRPr>
          </a:p>
          <a:p>
            <a:pPr indent="-361950" lvl="0" marL="457200" rtl="0" algn="l">
              <a:lnSpc>
                <a:spcPct val="115000"/>
              </a:lnSpc>
              <a:spcBef>
                <a:spcPts val="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4 homeschooled individuals</a:t>
            </a:r>
            <a:endParaRPr sz="2100">
              <a:solidFill>
                <a:schemeClr val="lt1"/>
              </a:solidFill>
              <a:latin typeface="Montserrat"/>
              <a:ea typeface="Montserrat"/>
              <a:cs typeface="Montserrat"/>
              <a:sym typeface="Montserrat"/>
            </a:endParaRPr>
          </a:p>
          <a:p>
            <a:pPr indent="-361950" lvl="0" marL="457200" rtl="0" algn="l">
              <a:lnSpc>
                <a:spcPct val="115000"/>
              </a:lnSpc>
              <a:spcBef>
                <a:spcPts val="0"/>
              </a:spcBef>
              <a:spcAft>
                <a:spcPts val="0"/>
              </a:spcAft>
              <a:buClr>
                <a:schemeClr val="lt1"/>
              </a:buClr>
              <a:buSzPts val="2100"/>
              <a:buFont typeface="Montserrat"/>
              <a:buChar char="●"/>
            </a:pPr>
            <a:r>
              <a:rPr lang="en" sz="2100">
                <a:solidFill>
                  <a:schemeClr val="lt1"/>
                </a:solidFill>
                <a:latin typeface="Montserrat"/>
                <a:ea typeface="Montserrat"/>
                <a:cs typeface="Montserrat"/>
                <a:sym typeface="Montserrat"/>
              </a:rPr>
              <a:t>1 academic expert in technology and education</a:t>
            </a:r>
            <a:endParaRPr sz="2100">
              <a:solidFill>
                <a:schemeClr val="lt1"/>
              </a:solidFill>
              <a:latin typeface="Montserrat"/>
              <a:ea typeface="Montserrat"/>
              <a:cs typeface="Montserrat"/>
              <a:sym typeface="Montserrat"/>
            </a:endParaRPr>
          </a:p>
        </p:txBody>
      </p:sp>
      <p:pic>
        <p:nvPicPr>
          <p:cNvPr id="202" name="Google Shape;202;p30"/>
          <p:cNvPicPr preferRelativeResize="0"/>
          <p:nvPr/>
        </p:nvPicPr>
        <p:blipFill rotWithShape="1">
          <a:blip r:embed="rId3">
            <a:alphaModFix/>
          </a:blip>
          <a:srcRect b="25240" l="23112" r="24607" t="25393"/>
          <a:stretch/>
        </p:blipFill>
        <p:spPr>
          <a:xfrm flipH="1">
            <a:off x="4014349" y="1389875"/>
            <a:ext cx="1068400" cy="1068400"/>
          </a:xfrm>
          <a:prstGeom prst="rect">
            <a:avLst/>
          </a:prstGeom>
          <a:noFill/>
          <a:ln>
            <a:noFill/>
          </a:ln>
        </p:spPr>
      </p:pic>
      <p:pic>
        <p:nvPicPr>
          <p:cNvPr id="203" name="Google Shape;203;p30"/>
          <p:cNvPicPr preferRelativeResize="0"/>
          <p:nvPr/>
        </p:nvPicPr>
        <p:blipFill rotWithShape="1">
          <a:blip r:embed="rId4">
            <a:alphaModFix/>
          </a:blip>
          <a:srcRect b="11423" l="9170" r="10385" t="8125"/>
          <a:stretch/>
        </p:blipFill>
        <p:spPr>
          <a:xfrm>
            <a:off x="4055600" y="2642473"/>
            <a:ext cx="985900" cy="985900"/>
          </a:xfrm>
          <a:prstGeom prst="rect">
            <a:avLst/>
          </a:prstGeom>
          <a:noFill/>
          <a:ln>
            <a:noFill/>
          </a:ln>
        </p:spPr>
      </p:pic>
      <p:pic>
        <p:nvPicPr>
          <p:cNvPr id="204" name="Google Shape;204;p30"/>
          <p:cNvPicPr preferRelativeResize="0"/>
          <p:nvPr/>
        </p:nvPicPr>
        <p:blipFill>
          <a:blip r:embed="rId5">
            <a:alphaModFix/>
          </a:blip>
          <a:stretch>
            <a:fillRect/>
          </a:stretch>
        </p:blipFill>
        <p:spPr>
          <a:xfrm>
            <a:off x="6066325" y="3748275"/>
            <a:ext cx="1068401" cy="1068399"/>
          </a:xfrm>
          <a:prstGeom prst="rect">
            <a:avLst/>
          </a:prstGeom>
          <a:noFill/>
          <a:ln>
            <a:noFill/>
          </a:ln>
        </p:spPr>
      </p:pic>
      <p:pic>
        <p:nvPicPr>
          <p:cNvPr id="205" name="Google Shape;205;p30"/>
          <p:cNvPicPr preferRelativeResize="0"/>
          <p:nvPr/>
        </p:nvPicPr>
        <p:blipFill rotWithShape="1">
          <a:blip r:embed="rId3">
            <a:alphaModFix/>
          </a:blip>
          <a:srcRect b="25240" l="23112" r="24607" t="25393"/>
          <a:stretch/>
        </p:blipFill>
        <p:spPr>
          <a:xfrm flipH="1">
            <a:off x="6636899" y="1389875"/>
            <a:ext cx="1068400" cy="1068400"/>
          </a:xfrm>
          <a:prstGeom prst="rect">
            <a:avLst/>
          </a:prstGeom>
          <a:noFill/>
          <a:ln>
            <a:noFill/>
          </a:ln>
        </p:spPr>
      </p:pic>
      <p:pic>
        <p:nvPicPr>
          <p:cNvPr id="206" name="Google Shape;206;p30"/>
          <p:cNvPicPr preferRelativeResize="0"/>
          <p:nvPr/>
        </p:nvPicPr>
        <p:blipFill rotWithShape="1">
          <a:blip r:embed="rId3">
            <a:alphaModFix/>
          </a:blip>
          <a:srcRect b="25240" l="23112" r="24607" t="25393"/>
          <a:stretch/>
        </p:blipFill>
        <p:spPr>
          <a:xfrm flipH="1">
            <a:off x="5325637" y="1389875"/>
            <a:ext cx="1068400" cy="1068400"/>
          </a:xfrm>
          <a:prstGeom prst="rect">
            <a:avLst/>
          </a:prstGeom>
          <a:noFill/>
          <a:ln>
            <a:noFill/>
          </a:ln>
        </p:spPr>
      </p:pic>
      <p:pic>
        <p:nvPicPr>
          <p:cNvPr id="207" name="Google Shape;207;p30"/>
          <p:cNvPicPr preferRelativeResize="0"/>
          <p:nvPr/>
        </p:nvPicPr>
        <p:blipFill rotWithShape="1">
          <a:blip r:embed="rId3">
            <a:alphaModFix/>
          </a:blip>
          <a:srcRect b="25240" l="23112" r="24607" t="25393"/>
          <a:stretch/>
        </p:blipFill>
        <p:spPr>
          <a:xfrm flipH="1">
            <a:off x="7846999" y="1389875"/>
            <a:ext cx="1068400" cy="1068400"/>
          </a:xfrm>
          <a:prstGeom prst="rect">
            <a:avLst/>
          </a:prstGeom>
          <a:noFill/>
          <a:ln>
            <a:noFill/>
          </a:ln>
        </p:spPr>
      </p:pic>
      <p:pic>
        <p:nvPicPr>
          <p:cNvPr id="208" name="Google Shape;208;p30"/>
          <p:cNvPicPr preferRelativeResize="0"/>
          <p:nvPr/>
        </p:nvPicPr>
        <p:blipFill rotWithShape="1">
          <a:blip r:embed="rId4">
            <a:alphaModFix/>
          </a:blip>
          <a:srcRect b="11423" l="9170" r="10385" t="8125"/>
          <a:stretch/>
        </p:blipFill>
        <p:spPr>
          <a:xfrm>
            <a:off x="5366875" y="2642473"/>
            <a:ext cx="985900" cy="985900"/>
          </a:xfrm>
          <a:prstGeom prst="rect">
            <a:avLst/>
          </a:prstGeom>
          <a:noFill/>
          <a:ln>
            <a:noFill/>
          </a:ln>
        </p:spPr>
      </p:pic>
      <p:pic>
        <p:nvPicPr>
          <p:cNvPr id="209" name="Google Shape;209;p30"/>
          <p:cNvPicPr preferRelativeResize="0"/>
          <p:nvPr/>
        </p:nvPicPr>
        <p:blipFill rotWithShape="1">
          <a:blip r:embed="rId4">
            <a:alphaModFix/>
          </a:blip>
          <a:srcRect b="11423" l="9170" r="10385" t="8125"/>
          <a:stretch/>
        </p:blipFill>
        <p:spPr>
          <a:xfrm>
            <a:off x="6678150" y="2642473"/>
            <a:ext cx="985900" cy="985900"/>
          </a:xfrm>
          <a:prstGeom prst="rect">
            <a:avLst/>
          </a:prstGeom>
          <a:noFill/>
          <a:ln>
            <a:noFill/>
          </a:ln>
        </p:spPr>
      </p:pic>
      <p:pic>
        <p:nvPicPr>
          <p:cNvPr id="210" name="Google Shape;210;p30"/>
          <p:cNvPicPr preferRelativeResize="0"/>
          <p:nvPr/>
        </p:nvPicPr>
        <p:blipFill rotWithShape="1">
          <a:blip r:embed="rId4">
            <a:alphaModFix/>
          </a:blip>
          <a:srcRect b="11423" l="9170" r="10385" t="8125"/>
          <a:stretch/>
        </p:blipFill>
        <p:spPr>
          <a:xfrm>
            <a:off x="7989425" y="2642473"/>
            <a:ext cx="985900" cy="9859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57"/>
          <p:cNvSpPr txBox="1"/>
          <p:nvPr>
            <p:ph type="title"/>
          </p:nvPr>
        </p:nvSpPr>
        <p:spPr>
          <a:xfrm>
            <a:off x="269200" y="579125"/>
            <a:ext cx="28473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Redux</a:t>
            </a:r>
            <a:endParaRPr/>
          </a:p>
        </p:txBody>
      </p:sp>
      <p:sp>
        <p:nvSpPr>
          <p:cNvPr id="458" name="Google Shape;458;p57"/>
          <p:cNvSpPr txBox="1"/>
          <p:nvPr/>
        </p:nvSpPr>
        <p:spPr>
          <a:xfrm>
            <a:off x="269200" y="1420925"/>
            <a:ext cx="5140500" cy="3386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lt1"/>
              </a:buClr>
              <a:buSzPts val="1600"/>
              <a:buFont typeface="Muli"/>
              <a:buChar char="●"/>
            </a:pPr>
            <a:r>
              <a:rPr b="1" lang="en" sz="1600">
                <a:solidFill>
                  <a:schemeClr val="lt1"/>
                </a:solidFill>
                <a:latin typeface="Muli"/>
                <a:ea typeface="Muli"/>
                <a:cs typeface="Muli"/>
                <a:sym typeface="Muli"/>
              </a:rPr>
              <a:t>Disconnect</a:t>
            </a:r>
            <a:r>
              <a:rPr lang="en" sz="1600">
                <a:solidFill>
                  <a:schemeClr val="lt1"/>
                </a:solidFill>
                <a:latin typeface="Muli"/>
                <a:ea typeface="Muli"/>
                <a:cs typeface="Muli"/>
                <a:sym typeface="Muli"/>
              </a:rPr>
              <a:t> between the kinds of questions the student asked about the topic vs how to effectively and holistically </a:t>
            </a:r>
            <a:r>
              <a:rPr lang="en" sz="1600">
                <a:solidFill>
                  <a:schemeClr val="lt1"/>
                </a:solidFill>
                <a:latin typeface="Muli"/>
                <a:ea typeface="Muli"/>
                <a:cs typeface="Muli"/>
                <a:sym typeface="Muli"/>
              </a:rPr>
              <a:t>learn</a:t>
            </a:r>
            <a:r>
              <a:rPr lang="en" sz="1600">
                <a:solidFill>
                  <a:schemeClr val="lt1"/>
                </a:solidFill>
                <a:latin typeface="Muli"/>
                <a:ea typeface="Muli"/>
                <a:cs typeface="Muli"/>
                <a:sym typeface="Muli"/>
              </a:rPr>
              <a:t> about the topic</a:t>
            </a:r>
            <a:endParaRPr sz="1600">
              <a:solidFill>
                <a:schemeClr val="lt1"/>
              </a:solidFill>
              <a:latin typeface="Muli"/>
              <a:ea typeface="Muli"/>
              <a:cs typeface="Muli"/>
              <a:sym typeface="Muli"/>
            </a:endParaRPr>
          </a:p>
          <a:p>
            <a:pPr indent="0" lvl="0" marL="457200" rtl="0" algn="l">
              <a:spcBef>
                <a:spcPts val="0"/>
              </a:spcBef>
              <a:spcAft>
                <a:spcPts val="0"/>
              </a:spcAft>
              <a:buNone/>
            </a:pPr>
            <a:r>
              <a:rPr lang="en" sz="1600">
                <a:solidFill>
                  <a:schemeClr val="lt1"/>
                </a:solidFill>
                <a:latin typeface="Muli"/>
                <a:ea typeface="Muli"/>
                <a:cs typeface="Muli"/>
                <a:sym typeface="Muli"/>
              </a:rPr>
              <a:t> </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GPT in its current format is </a:t>
            </a:r>
            <a:r>
              <a:rPr b="1" lang="en" sz="1600">
                <a:solidFill>
                  <a:schemeClr val="lt1"/>
                </a:solidFill>
                <a:latin typeface="Muli"/>
                <a:ea typeface="Muli"/>
                <a:cs typeface="Muli"/>
                <a:sym typeface="Muli"/>
              </a:rPr>
              <a:t>too dependent</a:t>
            </a:r>
            <a:r>
              <a:rPr lang="en" sz="1600">
                <a:solidFill>
                  <a:schemeClr val="lt1"/>
                </a:solidFill>
                <a:latin typeface="Muli"/>
                <a:ea typeface="Muli"/>
                <a:cs typeface="Muli"/>
                <a:sym typeface="Muli"/>
              </a:rPr>
              <a:t> on user input – children themselves aren’t able to effectively utilize prompt engineering to get the most out of it and get what they need.</a:t>
            </a:r>
            <a:endParaRPr sz="1600">
              <a:solidFill>
                <a:schemeClr val="lt1"/>
              </a:solidFill>
              <a:latin typeface="Muli"/>
              <a:ea typeface="Muli"/>
              <a:cs typeface="Muli"/>
              <a:sym typeface="Muli"/>
            </a:endParaRPr>
          </a:p>
          <a:p>
            <a:pPr indent="0" lvl="0" marL="457200" rtl="0" algn="l">
              <a:spcBef>
                <a:spcPts val="0"/>
              </a:spcBef>
              <a:spcAft>
                <a:spcPts val="0"/>
              </a:spcAft>
              <a:buNone/>
            </a:pPr>
            <a:r>
              <a:t/>
            </a:r>
            <a:endParaRPr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Difficult to self-drive learning when </a:t>
            </a:r>
            <a:r>
              <a:rPr b="1" lang="en" sz="1600">
                <a:solidFill>
                  <a:schemeClr val="lt1"/>
                </a:solidFill>
                <a:latin typeface="Muli"/>
                <a:ea typeface="Muli"/>
                <a:cs typeface="Muli"/>
                <a:sym typeface="Muli"/>
              </a:rPr>
              <a:t>you don’t know what you don’t know.</a:t>
            </a:r>
            <a:endParaRPr b="1" sz="1600">
              <a:solidFill>
                <a:schemeClr val="lt1"/>
              </a:solidFill>
              <a:latin typeface="Muli"/>
              <a:ea typeface="Muli"/>
              <a:cs typeface="Muli"/>
              <a:sym typeface="Muli"/>
            </a:endParaRPr>
          </a:p>
          <a:p>
            <a:pPr indent="0" lvl="0" marL="457200" rtl="0" algn="l">
              <a:spcBef>
                <a:spcPts val="0"/>
              </a:spcBef>
              <a:spcAft>
                <a:spcPts val="0"/>
              </a:spcAft>
              <a:buNone/>
            </a:pPr>
            <a:r>
              <a:t/>
            </a:r>
            <a:endParaRPr b="1" sz="1600">
              <a:solidFill>
                <a:schemeClr val="lt1"/>
              </a:solidFill>
              <a:latin typeface="Muli"/>
              <a:ea typeface="Muli"/>
              <a:cs typeface="Muli"/>
              <a:sym typeface="Muli"/>
            </a:endParaRPr>
          </a:p>
          <a:p>
            <a:pPr indent="-330200" lvl="0" marL="457200" rtl="0" algn="l">
              <a:spcBef>
                <a:spcPts val="0"/>
              </a:spcBef>
              <a:spcAft>
                <a:spcPts val="0"/>
              </a:spcAft>
              <a:buClr>
                <a:schemeClr val="lt1"/>
              </a:buClr>
              <a:buSzPts val="1600"/>
              <a:buFont typeface="Muli"/>
              <a:buChar char="●"/>
            </a:pPr>
            <a:r>
              <a:rPr lang="en" sz="1600">
                <a:solidFill>
                  <a:schemeClr val="lt1"/>
                </a:solidFill>
                <a:latin typeface="Muli"/>
                <a:ea typeface="Muli"/>
                <a:cs typeface="Muli"/>
                <a:sym typeface="Muli"/>
              </a:rPr>
              <a:t>Student wanted some form of guidance.</a:t>
            </a:r>
            <a:endParaRPr sz="1600">
              <a:solidFill>
                <a:schemeClr val="lt1"/>
              </a:solidFill>
              <a:latin typeface="Muli"/>
              <a:ea typeface="Muli"/>
              <a:cs typeface="Muli"/>
              <a:sym typeface="Muli"/>
            </a:endParaRPr>
          </a:p>
        </p:txBody>
      </p:sp>
      <p:pic>
        <p:nvPicPr>
          <p:cNvPr id="459" name="Google Shape;459;p57"/>
          <p:cNvPicPr preferRelativeResize="0"/>
          <p:nvPr/>
        </p:nvPicPr>
        <p:blipFill>
          <a:blip r:embed="rId3">
            <a:alphaModFix/>
          </a:blip>
          <a:stretch>
            <a:fillRect/>
          </a:stretch>
        </p:blipFill>
        <p:spPr>
          <a:xfrm>
            <a:off x="8073495" y="4141980"/>
            <a:ext cx="454780" cy="435475"/>
          </a:xfrm>
          <a:prstGeom prst="rect">
            <a:avLst/>
          </a:prstGeom>
          <a:noFill/>
          <a:ln>
            <a:noFill/>
          </a:ln>
        </p:spPr>
      </p:pic>
      <p:sp>
        <p:nvSpPr>
          <p:cNvPr id="460" name="Google Shape;460;p57"/>
          <p:cNvSpPr txBox="1"/>
          <p:nvPr/>
        </p:nvSpPr>
        <p:spPr>
          <a:xfrm>
            <a:off x="6561625" y="2859650"/>
            <a:ext cx="2363700" cy="121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Montserrat"/>
                <a:ea typeface="Montserrat"/>
                <a:cs typeface="Montserrat"/>
                <a:sym typeface="Montserrat"/>
              </a:rPr>
              <a:t>“The way I was asking ChatGPT questions was how I would ask them to a human. It was different than how I would google something.” – EP3</a:t>
            </a:r>
            <a:endParaRPr sz="12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FFFFFF"/>
              </a:solidFill>
              <a:latin typeface="Montserrat"/>
              <a:ea typeface="Montserrat"/>
              <a:cs typeface="Montserrat"/>
              <a:sym typeface="Montserrat"/>
            </a:endParaRPr>
          </a:p>
        </p:txBody>
      </p:sp>
      <p:grpSp>
        <p:nvGrpSpPr>
          <p:cNvPr id="461" name="Google Shape;461;p57"/>
          <p:cNvGrpSpPr/>
          <p:nvPr/>
        </p:nvGrpSpPr>
        <p:grpSpPr>
          <a:xfrm>
            <a:off x="7326962" y="184078"/>
            <a:ext cx="1598359" cy="1631907"/>
            <a:chOff x="5779408" y="3699191"/>
            <a:chExt cx="317645" cy="318757"/>
          </a:xfrm>
        </p:grpSpPr>
        <p:sp>
          <p:nvSpPr>
            <p:cNvPr id="462" name="Google Shape;462;p57"/>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3" name="Google Shape;463;p57"/>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8"/>
          <p:cNvSpPr txBox="1"/>
          <p:nvPr>
            <p:ph type="title"/>
          </p:nvPr>
        </p:nvSpPr>
        <p:spPr>
          <a:xfrm>
            <a:off x="2139925" y="1712225"/>
            <a:ext cx="4864200" cy="164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59"/>
          <p:cNvSpPr txBox="1"/>
          <p:nvPr>
            <p:ph type="title"/>
          </p:nvPr>
        </p:nvSpPr>
        <p:spPr>
          <a:xfrm>
            <a:off x="720000" y="445025"/>
            <a:ext cx="77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Empathy Maps</a:t>
            </a:r>
            <a:endParaRPr sz="2000"/>
          </a:p>
        </p:txBody>
      </p:sp>
      <p:sp>
        <p:nvSpPr>
          <p:cNvPr id="474" name="Google Shape;474;p59"/>
          <p:cNvSpPr txBox="1"/>
          <p:nvPr>
            <p:ph idx="1" type="body"/>
          </p:nvPr>
        </p:nvSpPr>
        <p:spPr>
          <a:xfrm>
            <a:off x="720000" y="1152475"/>
            <a:ext cx="7701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u="sng">
                <a:solidFill>
                  <a:schemeClr val="hlink"/>
                </a:solidFill>
                <a:hlinkClick r:id="rId3"/>
              </a:rPr>
              <a:t>https://miro.com/app/board/uXjVMT65apQ=/</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2698631" scaled="0"/>
        </a:gradFill>
      </p:bgPr>
    </p:bg>
    <p:spTree>
      <p:nvGrpSpPr>
        <p:cNvPr id="478" name="Shape 478"/>
        <p:cNvGrpSpPr/>
        <p:nvPr/>
      </p:nvGrpSpPr>
      <p:grpSpPr>
        <a:xfrm>
          <a:off x="0" y="0"/>
          <a:ext cx="0" cy="0"/>
          <a:chOff x="0" y="0"/>
          <a:chExt cx="0" cy="0"/>
        </a:xfrm>
      </p:grpSpPr>
      <p:sp>
        <p:nvSpPr>
          <p:cNvPr id="479" name="Google Shape;479;p60"/>
          <p:cNvSpPr txBox="1"/>
          <p:nvPr>
            <p:ph type="title"/>
          </p:nvPr>
        </p:nvSpPr>
        <p:spPr>
          <a:xfrm>
            <a:off x="720000" y="445025"/>
            <a:ext cx="77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480" name="Google Shape;480;p60"/>
          <p:cNvSpPr txBox="1"/>
          <p:nvPr>
            <p:ph idx="1" type="body"/>
          </p:nvPr>
        </p:nvSpPr>
        <p:spPr>
          <a:xfrm>
            <a:off x="720000" y="1152475"/>
            <a:ext cx="7701000" cy="34164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Clr>
                <a:schemeClr val="dk1"/>
              </a:buClr>
              <a:buSzPts val="1100"/>
              <a:buFont typeface="Arial"/>
              <a:buNone/>
            </a:pPr>
            <a:r>
              <a:rPr lang="en"/>
              <a:t>Her</a:t>
            </a:r>
            <a:r>
              <a:rPr lang="en">
                <a:solidFill>
                  <a:schemeClr val="dk2"/>
                </a:solidFill>
              </a:rPr>
              <a:t>e’s what you’ll find in this </a:t>
            </a:r>
            <a:r>
              <a:rPr lang="en">
                <a:solidFill>
                  <a:schemeClr val="dk2"/>
                </a:solidFill>
                <a:uFill>
                  <a:noFill/>
                </a:uFill>
                <a:latin typeface="Muli"/>
                <a:ea typeface="Muli"/>
                <a:cs typeface="Muli"/>
                <a:sym typeface="Muli"/>
                <a:hlinkClick r:id="rId3">
                  <a:extLst>
                    <a:ext uri="{A12FA001-AC4F-418D-AE19-62706E023703}">
                      <ahyp:hlinkClr val="tx"/>
                    </a:ext>
                  </a:extLst>
                </a:hlinkClick>
              </a:rPr>
              <a:t>Slidesgo</a:t>
            </a:r>
            <a:r>
              <a:rPr b="1" lang="en">
                <a:solidFill>
                  <a:schemeClr val="dk2"/>
                </a:solidFill>
                <a:latin typeface="Muli"/>
                <a:ea typeface="Muli"/>
                <a:cs typeface="Muli"/>
                <a:sym typeface="Muli"/>
              </a:rPr>
              <a:t> </a:t>
            </a:r>
            <a:r>
              <a:rPr lang="en">
                <a:solidFill>
                  <a:schemeClr val="dk2"/>
                </a:solidFill>
              </a:rPr>
              <a:t>template: </a:t>
            </a:r>
            <a:br>
              <a:rPr lang="en">
                <a:solidFill>
                  <a:schemeClr val="dk2"/>
                </a:solidFill>
              </a:rPr>
            </a:br>
            <a:endParaRPr>
              <a:solidFill>
                <a:schemeClr val="dk2"/>
              </a:solidFill>
            </a:endParaRPr>
          </a:p>
          <a:p>
            <a:pPr indent="-304800" lvl="0" marL="457200" rtl="0" algn="l">
              <a:spcBef>
                <a:spcPts val="300"/>
              </a:spcBef>
              <a:spcAft>
                <a:spcPts val="0"/>
              </a:spcAft>
              <a:buClr>
                <a:schemeClr val="dk2"/>
              </a:buClr>
              <a:buSzPts val="1200"/>
              <a:buChar char="●"/>
            </a:pPr>
            <a:r>
              <a:rPr lang="en">
                <a:solidFill>
                  <a:schemeClr val="dk2"/>
                </a:solidFill>
              </a:rPr>
              <a:t>A slide structure based on a multi-purpose presentation template, which you can easily adapt to your needs. For more info on how to edit the template, please visit </a:t>
            </a:r>
            <a:r>
              <a:rPr lang="en">
                <a:solidFill>
                  <a:schemeClr val="dk2"/>
                </a:solidFill>
                <a:uFill>
                  <a:noFill/>
                </a:uFill>
                <a:latin typeface="Muli"/>
                <a:ea typeface="Muli"/>
                <a:cs typeface="Muli"/>
                <a:sym typeface="Muli"/>
                <a:hlinkClick r:id="rId4">
                  <a:extLst>
                    <a:ext uri="{A12FA001-AC4F-418D-AE19-62706E023703}">
                      <ahyp:hlinkClr val="tx"/>
                    </a:ext>
                  </a:extLst>
                </a:hlinkClick>
              </a:rPr>
              <a:t>Slidesgo School</a:t>
            </a:r>
            <a:r>
              <a:rPr lang="en">
                <a:solidFill>
                  <a:schemeClr val="dk2"/>
                </a:solidFill>
              </a:rPr>
              <a:t> or read our </a:t>
            </a:r>
            <a:r>
              <a:rPr lang="en">
                <a:solidFill>
                  <a:schemeClr val="dk2"/>
                </a:solidFill>
                <a:uFill>
                  <a:noFill/>
                </a:uFill>
                <a:latin typeface="Muli"/>
                <a:ea typeface="Muli"/>
                <a:cs typeface="Muli"/>
                <a:sym typeface="Muli"/>
                <a:hlinkClick r:id="rId5">
                  <a:extLst>
                    <a:ext uri="{A12FA001-AC4F-418D-AE19-62706E023703}">
                      <ahyp:hlinkClr val="tx"/>
                    </a:ext>
                  </a:extLst>
                </a:hlinkClick>
              </a:rPr>
              <a:t>FAQs</a:t>
            </a:r>
            <a:r>
              <a:rPr lang="en">
                <a:solidFill>
                  <a:schemeClr val="dk2"/>
                </a:solidFill>
              </a:rPr>
              <a:t>.</a:t>
            </a:r>
            <a:endParaRPr>
              <a:solidFill>
                <a:schemeClr val="dk2"/>
              </a:solidFill>
            </a:endParaRPr>
          </a:p>
          <a:p>
            <a:pPr indent="-304800" lvl="0" marL="457200" rtl="0" algn="l">
              <a:spcBef>
                <a:spcPts val="0"/>
              </a:spcBef>
              <a:spcAft>
                <a:spcPts val="0"/>
              </a:spcAft>
              <a:buClr>
                <a:schemeClr val="dk2"/>
              </a:buClr>
              <a:buSzPts val="1200"/>
              <a:buChar char="●"/>
            </a:pPr>
            <a:r>
              <a:rPr lang="en">
                <a:solidFill>
                  <a:schemeClr val="dk2"/>
                </a:solidFill>
              </a:rPr>
              <a:t>An assortment of pictures that are suitable for use in the presentation can be found in the </a:t>
            </a:r>
            <a:r>
              <a:rPr b="1" lang="en">
                <a:solidFill>
                  <a:schemeClr val="dk2"/>
                </a:solidFill>
                <a:uFill>
                  <a:noFill/>
                </a:uFill>
                <a:latin typeface="Muli"/>
                <a:ea typeface="Muli"/>
                <a:cs typeface="Muli"/>
                <a:sym typeface="Muli"/>
                <a:hlinkClick action="ppaction://hlinksldjump" r:id="rId6">
                  <a:extLst>
                    <a:ext uri="{A12FA001-AC4F-418D-AE19-62706E023703}">
                      <ahyp:hlinkClr val="tx"/>
                    </a:ext>
                  </a:extLst>
                </a:hlinkClick>
              </a:rPr>
              <a:t>alternative resources</a:t>
            </a:r>
            <a:r>
              <a:rPr lang="en">
                <a:solidFill>
                  <a:schemeClr val="dk2"/>
                </a:solidFill>
              </a:rPr>
              <a:t> slide. </a:t>
            </a:r>
            <a:endParaRPr>
              <a:solidFill>
                <a:schemeClr val="dk2"/>
              </a:solidFill>
            </a:endParaRPr>
          </a:p>
          <a:p>
            <a:pPr indent="-304800" lvl="0" marL="457200" rtl="0" algn="l">
              <a:spcBef>
                <a:spcPts val="0"/>
              </a:spcBef>
              <a:spcAft>
                <a:spcPts val="0"/>
              </a:spcAft>
              <a:buClr>
                <a:schemeClr val="dk2"/>
              </a:buClr>
              <a:buSzPts val="1200"/>
              <a:buChar char="●"/>
            </a:pPr>
            <a:r>
              <a:rPr lang="en">
                <a:solidFill>
                  <a:schemeClr val="dk2"/>
                </a:solidFill>
              </a:rPr>
              <a:t>A </a:t>
            </a:r>
            <a:r>
              <a:rPr lang="en">
                <a:solidFill>
                  <a:schemeClr val="dk2"/>
                </a:solidFill>
                <a:uFill>
                  <a:noFill/>
                </a:uFill>
                <a:latin typeface="Muli"/>
                <a:ea typeface="Muli"/>
                <a:cs typeface="Muli"/>
                <a:sym typeface="Muli"/>
                <a:hlinkClick action="ppaction://hlinksldjump" r:id="rId7">
                  <a:extLst>
                    <a:ext uri="{A12FA001-AC4F-418D-AE19-62706E023703}">
                      <ahyp:hlinkClr val="tx"/>
                    </a:ext>
                  </a:extLst>
                </a:hlinkClick>
              </a:rPr>
              <a:t>thanks slide</a:t>
            </a:r>
            <a:r>
              <a:rPr lang="en">
                <a:solidFill>
                  <a:schemeClr val="dk2"/>
                </a:solidFill>
              </a:rPr>
              <a:t>, which you must keep so that proper credits for our design are given.</a:t>
            </a:r>
            <a:endParaRPr>
              <a:solidFill>
                <a:schemeClr val="dk2"/>
              </a:solidFill>
            </a:endParaRPr>
          </a:p>
          <a:p>
            <a:pPr indent="-304800" lvl="0" marL="457200" rtl="0" algn="l">
              <a:spcBef>
                <a:spcPts val="0"/>
              </a:spcBef>
              <a:spcAft>
                <a:spcPts val="0"/>
              </a:spcAft>
              <a:buClr>
                <a:schemeClr val="dk2"/>
              </a:buClr>
              <a:buSzPts val="1200"/>
              <a:buChar char="●"/>
            </a:pPr>
            <a:r>
              <a:rPr lang="en">
                <a:solidFill>
                  <a:schemeClr val="dk2"/>
                </a:solidFill>
              </a:rPr>
              <a:t>A </a:t>
            </a:r>
            <a:r>
              <a:rPr lang="en">
                <a:solidFill>
                  <a:schemeClr val="dk2"/>
                </a:solidFill>
                <a:uFill>
                  <a:noFill/>
                </a:uFill>
                <a:latin typeface="Muli"/>
                <a:ea typeface="Muli"/>
                <a:cs typeface="Muli"/>
                <a:sym typeface="Muli"/>
                <a:hlinkClick action="ppaction://hlinksldjump" r:id="rId8">
                  <a:extLst>
                    <a:ext uri="{A12FA001-AC4F-418D-AE19-62706E023703}">
                      <ahyp:hlinkClr val="tx"/>
                    </a:ext>
                  </a:extLst>
                </a:hlinkClick>
              </a:rPr>
              <a:t>resources slide</a:t>
            </a:r>
            <a:r>
              <a:rPr lang="en">
                <a:solidFill>
                  <a:schemeClr val="dk2"/>
                </a:solidFill>
              </a:rPr>
              <a:t>, where you’ll find links to all the elements used in the template.</a:t>
            </a:r>
            <a:endParaRPr>
              <a:solidFill>
                <a:schemeClr val="dk2"/>
              </a:solidFill>
            </a:endParaRPr>
          </a:p>
          <a:p>
            <a:pPr indent="-304800" lvl="0" marL="457200" rtl="0" algn="l">
              <a:spcBef>
                <a:spcPts val="0"/>
              </a:spcBef>
              <a:spcAft>
                <a:spcPts val="0"/>
              </a:spcAft>
              <a:buClr>
                <a:schemeClr val="dk2"/>
              </a:buClr>
              <a:buSzPts val="1200"/>
              <a:buChar char="●"/>
            </a:pPr>
            <a:r>
              <a:rPr lang="en">
                <a:solidFill>
                  <a:schemeClr val="dk2"/>
                </a:solidFill>
                <a:uFill>
                  <a:noFill/>
                </a:uFill>
                <a:latin typeface="Muli"/>
                <a:ea typeface="Muli"/>
                <a:cs typeface="Muli"/>
                <a:sym typeface="Muli"/>
                <a:hlinkClick action="ppaction://hlinksldjump" r:id="rId9">
                  <a:extLst>
                    <a:ext uri="{A12FA001-AC4F-418D-AE19-62706E023703}">
                      <ahyp:hlinkClr val="tx"/>
                    </a:ext>
                  </a:extLst>
                </a:hlinkClick>
              </a:rPr>
              <a:t>Instructions for use</a:t>
            </a:r>
            <a:r>
              <a:rPr lang="en">
                <a:solidFill>
                  <a:schemeClr val="dk2"/>
                </a:solidFill>
              </a:rPr>
              <a:t>. </a:t>
            </a:r>
            <a:endParaRPr>
              <a:solidFill>
                <a:schemeClr val="dk2"/>
              </a:solidFill>
            </a:endParaRPr>
          </a:p>
          <a:p>
            <a:pPr indent="-304800" lvl="0" marL="457200" rtl="0" algn="l">
              <a:spcBef>
                <a:spcPts val="0"/>
              </a:spcBef>
              <a:spcAft>
                <a:spcPts val="0"/>
              </a:spcAft>
              <a:buClr>
                <a:schemeClr val="dk2"/>
              </a:buClr>
              <a:buSzPts val="1200"/>
              <a:buFont typeface="Muli"/>
              <a:buChar char="●"/>
            </a:pPr>
            <a:r>
              <a:rPr lang="en">
                <a:solidFill>
                  <a:schemeClr val="dk2"/>
                </a:solidFill>
              </a:rPr>
              <a:t>Final slides with: </a:t>
            </a:r>
            <a:endParaRPr>
              <a:solidFill>
                <a:schemeClr val="dk2"/>
              </a:solidFill>
            </a:endParaRPr>
          </a:p>
          <a:p>
            <a:pPr indent="-304800" lvl="0" marL="914400" rtl="0" algn="l">
              <a:spcBef>
                <a:spcPts val="0"/>
              </a:spcBef>
              <a:spcAft>
                <a:spcPts val="0"/>
              </a:spcAft>
              <a:buClr>
                <a:schemeClr val="dk2"/>
              </a:buClr>
              <a:buSzPts val="1200"/>
              <a:buChar char="●"/>
            </a:pPr>
            <a:r>
              <a:rPr lang="en">
                <a:solidFill>
                  <a:schemeClr val="dk2"/>
                </a:solidFill>
              </a:rPr>
              <a:t>The </a:t>
            </a:r>
            <a:r>
              <a:rPr lang="en">
                <a:solidFill>
                  <a:schemeClr val="dk2"/>
                </a:solidFill>
                <a:uFill>
                  <a:noFill/>
                </a:uFill>
                <a:latin typeface="Muli"/>
                <a:ea typeface="Muli"/>
                <a:cs typeface="Muli"/>
                <a:sym typeface="Muli"/>
                <a:hlinkClick action="ppaction://hlinksldjump" r:id="rId10">
                  <a:extLst>
                    <a:ext uri="{A12FA001-AC4F-418D-AE19-62706E023703}">
                      <ahyp:hlinkClr val="tx"/>
                    </a:ext>
                  </a:extLst>
                </a:hlinkClick>
              </a:rPr>
              <a:t>fonts and colors</a:t>
            </a:r>
            <a:r>
              <a:rPr lang="en">
                <a:solidFill>
                  <a:schemeClr val="dk2"/>
                </a:solidFill>
              </a:rPr>
              <a:t> used in the template.</a:t>
            </a:r>
            <a:endParaRPr>
              <a:solidFill>
                <a:schemeClr val="dk2"/>
              </a:solidFill>
            </a:endParaRPr>
          </a:p>
          <a:p>
            <a:pPr indent="-304800" lvl="0" marL="914400" rtl="0" algn="l">
              <a:spcBef>
                <a:spcPts val="0"/>
              </a:spcBef>
              <a:spcAft>
                <a:spcPts val="0"/>
              </a:spcAft>
              <a:buClr>
                <a:schemeClr val="dk2"/>
              </a:buClr>
              <a:buSzPts val="1200"/>
              <a:buChar char="●"/>
            </a:pPr>
            <a:r>
              <a:rPr lang="en">
                <a:solidFill>
                  <a:schemeClr val="dk2"/>
                </a:solidFill>
              </a:rPr>
              <a:t>More </a:t>
            </a:r>
            <a:r>
              <a:rPr lang="en">
                <a:solidFill>
                  <a:schemeClr val="dk2"/>
                </a:solidFill>
                <a:uFill>
                  <a:noFill/>
                </a:uFill>
                <a:latin typeface="Muli"/>
                <a:ea typeface="Muli"/>
                <a:cs typeface="Muli"/>
                <a:sym typeface="Muli"/>
                <a:hlinkClick action="ppaction://hlinksldjump" r:id="rId11">
                  <a:extLst>
                    <a:ext uri="{A12FA001-AC4F-418D-AE19-62706E023703}">
                      <ahyp:hlinkClr val="tx"/>
                    </a:ext>
                  </a:extLst>
                </a:hlinkClick>
              </a:rPr>
              <a:t>infographic resources</a:t>
            </a:r>
            <a:r>
              <a:rPr lang="en">
                <a:solidFill>
                  <a:schemeClr val="dk2"/>
                </a:solidFill>
              </a:rPr>
              <a:t>, whose size and color can be edited. </a:t>
            </a:r>
            <a:endParaRPr>
              <a:solidFill>
                <a:schemeClr val="dk2"/>
              </a:solidFill>
            </a:endParaRPr>
          </a:p>
          <a:p>
            <a:pPr indent="-304800" lvl="0" marL="914400" rtl="0" algn="l">
              <a:spcBef>
                <a:spcPts val="0"/>
              </a:spcBef>
              <a:spcAft>
                <a:spcPts val="0"/>
              </a:spcAft>
              <a:buClr>
                <a:schemeClr val="dk2"/>
              </a:buClr>
              <a:buSzPts val="1200"/>
              <a:buChar char="●"/>
            </a:pPr>
            <a:r>
              <a:rPr lang="en">
                <a:solidFill>
                  <a:schemeClr val="dk2"/>
                </a:solidFill>
              </a:rPr>
              <a:t>Sets of </a:t>
            </a:r>
            <a:r>
              <a:rPr lang="en">
                <a:solidFill>
                  <a:schemeClr val="dk2"/>
                </a:solidFill>
                <a:uFill>
                  <a:noFill/>
                </a:uFill>
                <a:latin typeface="Muli"/>
                <a:ea typeface="Muli"/>
                <a:cs typeface="Muli"/>
                <a:sym typeface="Muli"/>
                <a:hlinkClick action="ppaction://hlinksldjump" r:id="rId12">
                  <a:extLst>
                    <a:ext uri="{A12FA001-AC4F-418D-AE19-62706E023703}">
                      <ahyp:hlinkClr val="tx"/>
                    </a:ext>
                  </a:extLst>
                </a:hlinkClick>
              </a:rPr>
              <a:t>customizable icons</a:t>
            </a:r>
            <a:r>
              <a:rPr lang="en">
                <a:solidFill>
                  <a:schemeClr val="dk2"/>
                </a:solidFill>
              </a:rPr>
              <a:t> of the following themes: general, business, avatar, creative process, education, help &amp; support, medical, nature, performing arts, SEO &amp; marketing, and teamwork.</a:t>
            </a:r>
            <a:endParaRPr>
              <a:solidFill>
                <a:schemeClr val="dk2"/>
              </a:solidFill>
            </a:endParaRPr>
          </a:p>
          <a:p>
            <a:pPr indent="0" lvl="0" marL="0" rtl="0" algn="l">
              <a:spcBef>
                <a:spcPts val="300"/>
              </a:spcBef>
              <a:spcAft>
                <a:spcPts val="0"/>
              </a:spcAft>
              <a:buClr>
                <a:schemeClr val="dk1"/>
              </a:buClr>
              <a:buSzPts val="1100"/>
              <a:buFont typeface="Arial"/>
              <a:buNone/>
            </a:pPr>
            <a:r>
              <a:t/>
            </a:r>
            <a:endParaRPr>
              <a:solidFill>
                <a:schemeClr val="dk2"/>
              </a:solidFill>
            </a:endParaRPr>
          </a:p>
          <a:p>
            <a:pPr indent="0" lvl="0" marL="0" rtl="0" algn="l">
              <a:spcBef>
                <a:spcPts val="0"/>
              </a:spcBef>
              <a:spcAft>
                <a:spcPts val="0"/>
              </a:spcAft>
              <a:buClr>
                <a:schemeClr val="dk1"/>
              </a:buClr>
              <a:buSzPts val="1100"/>
              <a:buFont typeface="Arial"/>
              <a:buNone/>
            </a:pPr>
            <a:r>
              <a:rPr lang="en"/>
              <a:t>You can delete this slide when you’re done editing the presentation.</a:t>
            </a:r>
            <a:endParaRPr/>
          </a:p>
        </p:txBody>
      </p:sp>
      <p:grpSp>
        <p:nvGrpSpPr>
          <p:cNvPr id="481" name="Google Shape;481;p60"/>
          <p:cNvGrpSpPr/>
          <p:nvPr/>
        </p:nvGrpSpPr>
        <p:grpSpPr>
          <a:xfrm>
            <a:off x="4167750" y="4704850"/>
            <a:ext cx="808500" cy="92100"/>
            <a:chOff x="3570750" y="4704850"/>
            <a:chExt cx="808500" cy="92100"/>
          </a:xfrm>
        </p:grpSpPr>
        <p:sp>
          <p:nvSpPr>
            <p:cNvPr id="482" name="Google Shape;482;p60"/>
            <p:cNvSpPr/>
            <p:nvPr/>
          </p:nvSpPr>
          <p:spPr>
            <a:xfrm>
              <a:off x="35707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0"/>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0"/>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0"/>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2698631" scaled="0"/>
        </a:gradFill>
      </p:bgPr>
    </p:bg>
    <p:spTree>
      <p:nvGrpSpPr>
        <p:cNvPr id="489" name="Shape 489"/>
        <p:cNvGrpSpPr/>
        <p:nvPr/>
      </p:nvGrpSpPr>
      <p:grpSpPr>
        <a:xfrm>
          <a:off x="0" y="0"/>
          <a:ext cx="0" cy="0"/>
          <a:chOff x="0" y="0"/>
          <a:chExt cx="0" cy="0"/>
        </a:xfrm>
      </p:grpSpPr>
      <p:sp>
        <p:nvSpPr>
          <p:cNvPr id="490" name="Google Shape;490;p61"/>
          <p:cNvSpPr txBox="1"/>
          <p:nvPr>
            <p:ph type="title"/>
          </p:nvPr>
        </p:nvSpPr>
        <p:spPr>
          <a:xfrm>
            <a:off x="5573475" y="1621225"/>
            <a:ext cx="2847300" cy="841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W</a:t>
            </a:r>
            <a:r>
              <a:rPr lang="en"/>
              <a:t>hoa</a:t>
            </a:r>
            <a:r>
              <a:rPr lang="en"/>
              <a:t>!</a:t>
            </a:r>
            <a:endParaRPr/>
          </a:p>
        </p:txBody>
      </p:sp>
      <p:sp>
        <p:nvSpPr>
          <p:cNvPr id="491" name="Google Shape;491;p61"/>
          <p:cNvSpPr txBox="1"/>
          <p:nvPr>
            <p:ph idx="1" type="subTitle"/>
          </p:nvPr>
        </p:nvSpPr>
        <p:spPr>
          <a:xfrm>
            <a:off x="4634100" y="2571750"/>
            <a:ext cx="37866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It could be the part of the presentation where you can introduce yourself, write your email…</a:t>
            </a:r>
            <a:endParaRPr/>
          </a:p>
        </p:txBody>
      </p:sp>
      <p:sp>
        <p:nvSpPr>
          <p:cNvPr id="492" name="Google Shape;492;p61"/>
          <p:cNvSpPr txBox="1"/>
          <p:nvPr>
            <p:ph idx="1"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grpSp>
        <p:nvGrpSpPr>
          <p:cNvPr id="493" name="Google Shape;493;p61"/>
          <p:cNvGrpSpPr/>
          <p:nvPr/>
        </p:nvGrpSpPr>
        <p:grpSpPr>
          <a:xfrm>
            <a:off x="4167750" y="4704850"/>
            <a:ext cx="808500" cy="92100"/>
            <a:chOff x="3570750" y="4704850"/>
            <a:chExt cx="808500" cy="92100"/>
          </a:xfrm>
        </p:grpSpPr>
        <p:sp>
          <p:nvSpPr>
            <p:cNvPr id="494" name="Google Shape;494;p61"/>
            <p:cNvSpPr/>
            <p:nvPr/>
          </p:nvSpPr>
          <p:spPr>
            <a:xfrm>
              <a:off x="35707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1"/>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1"/>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1"/>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98" name="Google Shape;498;p61"/>
          <p:cNvPicPr preferRelativeResize="0"/>
          <p:nvPr/>
        </p:nvPicPr>
        <p:blipFill rotWithShape="1">
          <a:blip r:embed="rId3">
            <a:alphaModFix/>
          </a:blip>
          <a:srcRect b="17936" l="10823" r="821" t="3974"/>
          <a:stretch/>
        </p:blipFill>
        <p:spPr>
          <a:xfrm>
            <a:off x="720000" y="1790000"/>
            <a:ext cx="3034325" cy="3353497"/>
          </a:xfrm>
          <a:prstGeom prst="rect">
            <a:avLst/>
          </a:prstGeom>
          <a:noFill/>
          <a:ln>
            <a:noFill/>
          </a:ln>
        </p:spPr>
      </p:pic>
      <p:cxnSp>
        <p:nvCxnSpPr>
          <p:cNvPr id="499" name="Google Shape;499;p61"/>
          <p:cNvCxnSpPr/>
          <p:nvPr/>
        </p:nvCxnSpPr>
        <p:spPr>
          <a:xfrm>
            <a:off x="720000" y="790175"/>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0" scaled="0"/>
        </a:gradFill>
      </p:bgPr>
    </p:bg>
    <p:spTree>
      <p:nvGrpSpPr>
        <p:cNvPr id="503" name="Shape 503"/>
        <p:cNvGrpSpPr/>
        <p:nvPr/>
      </p:nvGrpSpPr>
      <p:grpSpPr>
        <a:xfrm>
          <a:off x="0" y="0"/>
          <a:ext cx="0" cy="0"/>
          <a:chOff x="0" y="0"/>
          <a:chExt cx="0" cy="0"/>
        </a:xfrm>
      </p:grpSpPr>
      <p:sp>
        <p:nvSpPr>
          <p:cNvPr id="504" name="Google Shape;504;p62"/>
          <p:cNvSpPr txBox="1"/>
          <p:nvPr>
            <p:ph idx="1" type="subTitle"/>
          </p:nvPr>
        </p:nvSpPr>
        <p:spPr>
          <a:xfrm>
            <a:off x="1933200" y="2108050"/>
            <a:ext cx="5277600" cy="1263300"/>
          </a:xfrm>
          <a:prstGeom prst="rect">
            <a:avLst/>
          </a:prstGeom>
        </p:spPr>
        <p:txBody>
          <a:bodyPr anchorCtr="0" anchor="b" bIns="91425" lIns="91425" spcFirstLastPara="1" rIns="91425" wrap="square" tIns="91425">
            <a:noAutofit/>
          </a:bodyPr>
          <a:lstStyle/>
          <a:p>
            <a:pPr indent="0" lvl="0" marL="0" rtl="0" algn="ctr">
              <a:spcBef>
                <a:spcPts val="0"/>
              </a:spcBef>
              <a:spcAft>
                <a:spcPts val="1600"/>
              </a:spcAft>
              <a:buNone/>
            </a:pPr>
            <a:r>
              <a:rPr lang="en"/>
              <a:t>“This is a quote. Words full of wisdom that someone important said and can make the reader get inspired.”</a:t>
            </a:r>
            <a:endParaRPr/>
          </a:p>
        </p:txBody>
      </p:sp>
      <p:sp>
        <p:nvSpPr>
          <p:cNvPr id="505" name="Google Shape;505;p62"/>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506" name="Google Shape;506;p62"/>
          <p:cNvSpPr txBox="1"/>
          <p:nvPr>
            <p:ph type="title"/>
          </p:nvPr>
        </p:nvSpPr>
        <p:spPr>
          <a:xfrm>
            <a:off x="3456150" y="3250150"/>
            <a:ext cx="2231700" cy="365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—Someone Famous</a:t>
            </a:r>
            <a:endParaRPr/>
          </a:p>
        </p:txBody>
      </p:sp>
      <p:grpSp>
        <p:nvGrpSpPr>
          <p:cNvPr id="507" name="Google Shape;507;p62"/>
          <p:cNvGrpSpPr/>
          <p:nvPr/>
        </p:nvGrpSpPr>
        <p:grpSpPr>
          <a:xfrm>
            <a:off x="4167750" y="4704850"/>
            <a:ext cx="808500" cy="92100"/>
            <a:chOff x="3570750" y="4704850"/>
            <a:chExt cx="808500" cy="92100"/>
          </a:xfrm>
        </p:grpSpPr>
        <p:sp>
          <p:nvSpPr>
            <p:cNvPr id="508" name="Google Shape;508;p62"/>
            <p:cNvSpPr/>
            <p:nvPr/>
          </p:nvSpPr>
          <p:spPr>
            <a:xfrm>
              <a:off x="35707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62"/>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2"/>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2"/>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2" name="Google Shape;512;p62"/>
          <p:cNvCxnSpPr/>
          <p:nvPr/>
        </p:nvCxnSpPr>
        <p:spPr>
          <a:xfrm>
            <a:off x="8420775" y="790175"/>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516" name="Shape 516"/>
        <p:cNvGrpSpPr/>
        <p:nvPr/>
      </p:nvGrpSpPr>
      <p:grpSpPr>
        <a:xfrm>
          <a:off x="0" y="0"/>
          <a:ext cx="0" cy="0"/>
          <a:chOff x="0" y="0"/>
          <a:chExt cx="0" cy="0"/>
        </a:xfrm>
      </p:grpSpPr>
      <p:sp>
        <p:nvSpPr>
          <p:cNvPr id="517" name="Google Shape;517;p63"/>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518" name="Google Shape;518;p63"/>
          <p:cNvSpPr txBox="1"/>
          <p:nvPr>
            <p:ph type="title"/>
          </p:nvPr>
        </p:nvSpPr>
        <p:spPr>
          <a:xfrm>
            <a:off x="1560825" y="1587425"/>
            <a:ext cx="2799000" cy="4215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Introduction</a:t>
            </a:r>
            <a:endParaRPr/>
          </a:p>
        </p:txBody>
      </p:sp>
      <p:sp>
        <p:nvSpPr>
          <p:cNvPr id="519" name="Google Shape;519;p63"/>
          <p:cNvSpPr txBox="1"/>
          <p:nvPr>
            <p:ph idx="1" type="subTitle"/>
          </p:nvPr>
        </p:nvSpPr>
        <p:spPr>
          <a:xfrm>
            <a:off x="2355900" y="1874500"/>
            <a:ext cx="2003700" cy="644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Here you could describe the topic of the section</a:t>
            </a:r>
            <a:endParaRPr/>
          </a:p>
        </p:txBody>
      </p:sp>
      <p:sp>
        <p:nvSpPr>
          <p:cNvPr id="520" name="Google Shape;520;p63"/>
          <p:cNvSpPr txBox="1"/>
          <p:nvPr>
            <p:ph idx="2" type="title"/>
          </p:nvPr>
        </p:nvSpPr>
        <p:spPr>
          <a:xfrm>
            <a:off x="4784275" y="1587400"/>
            <a:ext cx="2799000" cy="4215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Presentation</a:t>
            </a:r>
            <a:endParaRPr/>
          </a:p>
        </p:txBody>
      </p:sp>
      <p:sp>
        <p:nvSpPr>
          <p:cNvPr id="521" name="Google Shape;521;p63"/>
          <p:cNvSpPr txBox="1"/>
          <p:nvPr>
            <p:ph idx="3" type="subTitle"/>
          </p:nvPr>
        </p:nvSpPr>
        <p:spPr>
          <a:xfrm>
            <a:off x="4784275" y="1874500"/>
            <a:ext cx="1917900" cy="644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522" name="Google Shape;522;p63"/>
          <p:cNvSpPr txBox="1"/>
          <p:nvPr>
            <p:ph idx="4" type="title"/>
          </p:nvPr>
        </p:nvSpPr>
        <p:spPr>
          <a:xfrm>
            <a:off x="4784275" y="3110125"/>
            <a:ext cx="2799000" cy="4215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Conclusion</a:t>
            </a:r>
            <a:endParaRPr/>
          </a:p>
        </p:txBody>
      </p:sp>
      <p:sp>
        <p:nvSpPr>
          <p:cNvPr id="523" name="Google Shape;523;p63"/>
          <p:cNvSpPr txBox="1"/>
          <p:nvPr>
            <p:ph idx="5" type="subTitle"/>
          </p:nvPr>
        </p:nvSpPr>
        <p:spPr>
          <a:xfrm>
            <a:off x="4784275" y="3397225"/>
            <a:ext cx="1917900" cy="644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524" name="Google Shape;524;p63"/>
          <p:cNvSpPr txBox="1"/>
          <p:nvPr>
            <p:ph idx="6" type="title"/>
          </p:nvPr>
        </p:nvSpPr>
        <p:spPr>
          <a:xfrm>
            <a:off x="1560900" y="3110150"/>
            <a:ext cx="2799000" cy="4215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Analysis</a:t>
            </a:r>
            <a:endParaRPr/>
          </a:p>
        </p:txBody>
      </p:sp>
      <p:sp>
        <p:nvSpPr>
          <p:cNvPr id="525" name="Google Shape;525;p63"/>
          <p:cNvSpPr txBox="1"/>
          <p:nvPr>
            <p:ph idx="7" type="subTitle"/>
          </p:nvPr>
        </p:nvSpPr>
        <p:spPr>
          <a:xfrm>
            <a:off x="2355900" y="3397225"/>
            <a:ext cx="2003700" cy="644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Here you could describe the topic of the section</a:t>
            </a:r>
            <a:endParaRPr/>
          </a:p>
        </p:txBody>
      </p:sp>
      <p:cxnSp>
        <p:nvCxnSpPr>
          <p:cNvPr id="526" name="Google Shape;526;p63"/>
          <p:cNvCxnSpPr/>
          <p:nvPr/>
        </p:nvCxnSpPr>
        <p:spPr>
          <a:xfrm rot="10800000">
            <a:off x="6784900" y="1892060"/>
            <a:ext cx="1635900" cy="0"/>
          </a:xfrm>
          <a:prstGeom prst="straightConnector1">
            <a:avLst/>
          </a:prstGeom>
          <a:noFill/>
          <a:ln cap="flat" cmpd="sng" w="19050">
            <a:solidFill>
              <a:schemeClr val="lt1"/>
            </a:solidFill>
            <a:prstDash val="solid"/>
            <a:round/>
            <a:headEnd len="med" w="med" type="none"/>
            <a:tailEnd len="med" w="med" type="none"/>
          </a:ln>
        </p:spPr>
      </p:cxnSp>
      <p:cxnSp>
        <p:nvCxnSpPr>
          <p:cNvPr id="527" name="Google Shape;527;p63"/>
          <p:cNvCxnSpPr/>
          <p:nvPr/>
        </p:nvCxnSpPr>
        <p:spPr>
          <a:xfrm rot="10800000">
            <a:off x="6784900" y="3411935"/>
            <a:ext cx="1635900" cy="0"/>
          </a:xfrm>
          <a:prstGeom prst="straightConnector1">
            <a:avLst/>
          </a:prstGeom>
          <a:noFill/>
          <a:ln cap="flat" cmpd="sng" w="19050">
            <a:solidFill>
              <a:schemeClr val="lt1"/>
            </a:solidFill>
            <a:prstDash val="solid"/>
            <a:round/>
            <a:headEnd len="med" w="med" type="none"/>
            <a:tailEnd len="med" w="med" type="none"/>
          </a:ln>
        </p:spPr>
      </p:cxnSp>
      <p:cxnSp>
        <p:nvCxnSpPr>
          <p:cNvPr id="528" name="Google Shape;528;p63"/>
          <p:cNvCxnSpPr/>
          <p:nvPr/>
        </p:nvCxnSpPr>
        <p:spPr>
          <a:xfrm rot="10800000">
            <a:off x="720000" y="1892060"/>
            <a:ext cx="1635900" cy="0"/>
          </a:xfrm>
          <a:prstGeom prst="straightConnector1">
            <a:avLst/>
          </a:prstGeom>
          <a:noFill/>
          <a:ln cap="flat" cmpd="sng" w="19050">
            <a:solidFill>
              <a:schemeClr val="lt1"/>
            </a:solidFill>
            <a:prstDash val="solid"/>
            <a:round/>
            <a:headEnd len="med" w="med" type="none"/>
            <a:tailEnd len="med" w="med" type="none"/>
          </a:ln>
        </p:spPr>
      </p:cxnSp>
      <p:cxnSp>
        <p:nvCxnSpPr>
          <p:cNvPr id="529" name="Google Shape;529;p63"/>
          <p:cNvCxnSpPr/>
          <p:nvPr/>
        </p:nvCxnSpPr>
        <p:spPr>
          <a:xfrm rot="10800000">
            <a:off x="720000" y="3411935"/>
            <a:ext cx="1635900" cy="0"/>
          </a:xfrm>
          <a:prstGeom prst="straightConnector1">
            <a:avLst/>
          </a:prstGeom>
          <a:noFill/>
          <a:ln cap="flat" cmpd="sng" w="19050">
            <a:solidFill>
              <a:schemeClr val="lt1"/>
            </a:solidFill>
            <a:prstDash val="solid"/>
            <a:round/>
            <a:headEnd len="med" w="med" type="none"/>
            <a:tailEnd len="med" w="med" type="none"/>
          </a:ln>
        </p:spPr>
      </p:cxnSp>
      <p:cxnSp>
        <p:nvCxnSpPr>
          <p:cNvPr id="530" name="Google Shape;530;p63"/>
          <p:cNvCxnSpPr/>
          <p:nvPr/>
        </p:nvCxnSpPr>
        <p:spPr>
          <a:xfrm>
            <a:off x="4572600" y="1726300"/>
            <a:ext cx="0" cy="2193300"/>
          </a:xfrm>
          <a:prstGeom prst="straightConnector1">
            <a:avLst/>
          </a:prstGeom>
          <a:noFill/>
          <a:ln cap="flat" cmpd="sng" w="19050">
            <a:solidFill>
              <a:schemeClr val="lt1"/>
            </a:solidFill>
            <a:prstDash val="solid"/>
            <a:round/>
            <a:headEnd len="med" w="med" type="none"/>
            <a:tailEnd len="med" w="med" type="none"/>
          </a:ln>
        </p:spPr>
      </p:cxnSp>
      <p:grpSp>
        <p:nvGrpSpPr>
          <p:cNvPr id="531" name="Google Shape;531;p63"/>
          <p:cNvGrpSpPr/>
          <p:nvPr/>
        </p:nvGrpSpPr>
        <p:grpSpPr>
          <a:xfrm>
            <a:off x="4167750" y="4704850"/>
            <a:ext cx="808500" cy="92100"/>
            <a:chOff x="3570750" y="4704850"/>
            <a:chExt cx="808500" cy="92100"/>
          </a:xfrm>
        </p:grpSpPr>
        <p:sp>
          <p:nvSpPr>
            <p:cNvPr id="532" name="Google Shape;532;p63"/>
            <p:cNvSpPr/>
            <p:nvPr/>
          </p:nvSpPr>
          <p:spPr>
            <a:xfrm>
              <a:off x="35707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3"/>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3"/>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3"/>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 name="Google Shape;536;p63"/>
          <p:cNvSpPr txBox="1"/>
          <p:nvPr>
            <p:ph idx="8" type="title"/>
          </p:nvPr>
        </p:nvSpPr>
        <p:spPr>
          <a:xfrm>
            <a:off x="717604" y="1363904"/>
            <a:ext cx="1028700" cy="55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37" name="Google Shape;537;p63"/>
          <p:cNvSpPr txBox="1"/>
          <p:nvPr>
            <p:ph idx="9" type="title"/>
          </p:nvPr>
        </p:nvSpPr>
        <p:spPr>
          <a:xfrm>
            <a:off x="7393940" y="1363904"/>
            <a:ext cx="1028700" cy="55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538" name="Google Shape;538;p63"/>
          <p:cNvSpPr txBox="1"/>
          <p:nvPr>
            <p:ph idx="13" type="title"/>
          </p:nvPr>
        </p:nvSpPr>
        <p:spPr>
          <a:xfrm>
            <a:off x="717604" y="2885223"/>
            <a:ext cx="1028700" cy="55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539" name="Google Shape;539;p63"/>
          <p:cNvSpPr txBox="1"/>
          <p:nvPr>
            <p:ph idx="14" type="title"/>
          </p:nvPr>
        </p:nvSpPr>
        <p:spPr>
          <a:xfrm>
            <a:off x="7393940" y="2885223"/>
            <a:ext cx="1028700" cy="55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04</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43" name="Shape 543"/>
        <p:cNvGrpSpPr/>
        <p:nvPr/>
      </p:nvGrpSpPr>
      <p:grpSpPr>
        <a:xfrm>
          <a:off x="0" y="0"/>
          <a:ext cx="0" cy="0"/>
          <a:chOff x="0" y="0"/>
          <a:chExt cx="0" cy="0"/>
        </a:xfrm>
      </p:grpSpPr>
      <p:sp>
        <p:nvSpPr>
          <p:cNvPr id="544" name="Google Shape;544;p64"/>
          <p:cNvSpPr txBox="1"/>
          <p:nvPr>
            <p:ph type="title"/>
          </p:nvPr>
        </p:nvSpPr>
        <p:spPr>
          <a:xfrm flipH="1">
            <a:off x="720000" y="1233175"/>
            <a:ext cx="4529700" cy="14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 T</a:t>
            </a:r>
            <a:r>
              <a:rPr lang="en"/>
              <a:t>his Is a Great Headline</a:t>
            </a:r>
            <a:endParaRPr/>
          </a:p>
        </p:txBody>
      </p:sp>
      <p:sp>
        <p:nvSpPr>
          <p:cNvPr id="545" name="Google Shape;545;p64"/>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546" name="Google Shape;546;p64"/>
          <p:cNvSpPr txBox="1"/>
          <p:nvPr>
            <p:ph idx="1" type="subTitle"/>
          </p:nvPr>
        </p:nvSpPr>
        <p:spPr>
          <a:xfrm flipH="1">
            <a:off x="720000" y="2715475"/>
            <a:ext cx="2909400" cy="76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pic>
        <p:nvPicPr>
          <p:cNvPr id="547" name="Google Shape;547;p64"/>
          <p:cNvPicPr preferRelativeResize="0"/>
          <p:nvPr/>
        </p:nvPicPr>
        <p:blipFill rotWithShape="1">
          <a:blip r:embed="rId3">
            <a:alphaModFix/>
          </a:blip>
          <a:srcRect b="0" l="13315" r="11962" t="0"/>
          <a:stretch/>
        </p:blipFill>
        <p:spPr>
          <a:xfrm>
            <a:off x="5854875" y="0"/>
            <a:ext cx="2565902" cy="5143502"/>
          </a:xfrm>
          <a:prstGeom prst="rect">
            <a:avLst/>
          </a:prstGeom>
          <a:noFill/>
          <a:ln>
            <a:noFill/>
          </a:ln>
        </p:spPr>
      </p:pic>
      <p:grpSp>
        <p:nvGrpSpPr>
          <p:cNvPr id="548" name="Google Shape;548;p64"/>
          <p:cNvGrpSpPr/>
          <p:nvPr/>
        </p:nvGrpSpPr>
        <p:grpSpPr>
          <a:xfrm>
            <a:off x="4167750" y="4704850"/>
            <a:ext cx="808500" cy="92100"/>
            <a:chOff x="3570750" y="4704850"/>
            <a:chExt cx="808500" cy="92100"/>
          </a:xfrm>
        </p:grpSpPr>
        <p:sp>
          <p:nvSpPr>
            <p:cNvPr id="549" name="Google Shape;549;p64"/>
            <p:cNvSpPr/>
            <p:nvPr/>
          </p:nvSpPr>
          <p:spPr>
            <a:xfrm>
              <a:off x="35707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4"/>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4"/>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4"/>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3" name="Google Shape;553;p64"/>
          <p:cNvCxnSpPr/>
          <p:nvPr/>
        </p:nvCxnSpPr>
        <p:spPr>
          <a:xfrm>
            <a:off x="720000" y="36955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557" name="Shape 557"/>
        <p:cNvGrpSpPr/>
        <p:nvPr/>
      </p:nvGrpSpPr>
      <p:grpSpPr>
        <a:xfrm>
          <a:off x="0" y="0"/>
          <a:ext cx="0" cy="0"/>
          <a:chOff x="0" y="0"/>
          <a:chExt cx="0" cy="0"/>
        </a:xfrm>
      </p:grpSpPr>
      <p:sp>
        <p:nvSpPr>
          <p:cNvPr id="558" name="Google Shape;558;p65"/>
          <p:cNvSpPr txBox="1"/>
          <p:nvPr>
            <p:ph type="title"/>
          </p:nvPr>
        </p:nvSpPr>
        <p:spPr>
          <a:xfrm>
            <a:off x="4375725" y="863100"/>
            <a:ext cx="4045200" cy="14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he Slide Title Goes Here!</a:t>
            </a:r>
            <a:endParaRPr/>
          </a:p>
        </p:txBody>
      </p:sp>
      <p:sp>
        <p:nvSpPr>
          <p:cNvPr id="559" name="Google Shape;559;p65"/>
          <p:cNvSpPr txBox="1"/>
          <p:nvPr>
            <p:ph idx="1" type="subTitle"/>
          </p:nvPr>
        </p:nvSpPr>
        <p:spPr>
          <a:xfrm>
            <a:off x="720000" y="2201675"/>
            <a:ext cx="7518600" cy="1892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Do you know what helps you make your point clear?</a:t>
            </a:r>
            <a:br>
              <a:rPr lang="en"/>
            </a:br>
            <a:r>
              <a:rPr lang="en"/>
              <a:t>Lists like this one:</a:t>
            </a:r>
            <a:br>
              <a:rPr lang="en"/>
            </a:br>
            <a:endParaRPr/>
          </a:p>
          <a:p>
            <a:pPr indent="-215900" lvl="0" marL="241300" rtl="0" algn="l">
              <a:lnSpc>
                <a:spcPct val="115000"/>
              </a:lnSpc>
              <a:spcBef>
                <a:spcPts val="0"/>
              </a:spcBef>
              <a:spcAft>
                <a:spcPts val="0"/>
              </a:spcAft>
              <a:buSzPts val="1400"/>
              <a:buFont typeface="Muli"/>
              <a:buChar char="●"/>
            </a:pPr>
            <a:r>
              <a:rPr lang="en"/>
              <a:t>They’re simple </a:t>
            </a:r>
            <a:endParaRPr/>
          </a:p>
          <a:p>
            <a:pPr indent="-215900" lvl="0" marL="241300" rtl="0" algn="l">
              <a:lnSpc>
                <a:spcPct val="115000"/>
              </a:lnSpc>
              <a:spcBef>
                <a:spcPts val="0"/>
              </a:spcBef>
              <a:spcAft>
                <a:spcPts val="0"/>
              </a:spcAft>
              <a:buSzPts val="1400"/>
              <a:buFont typeface="Muli"/>
              <a:buChar char="●"/>
            </a:pPr>
            <a:r>
              <a:rPr lang="en"/>
              <a:t>You can organize your ideas clearly</a:t>
            </a:r>
            <a:endParaRPr/>
          </a:p>
          <a:p>
            <a:pPr indent="-215900" lvl="0" marL="241300" rtl="0" algn="l">
              <a:lnSpc>
                <a:spcPct val="115000"/>
              </a:lnSpc>
              <a:spcBef>
                <a:spcPts val="0"/>
              </a:spcBef>
              <a:spcAft>
                <a:spcPts val="0"/>
              </a:spcAft>
              <a:buSzPts val="1400"/>
              <a:buFont typeface="Muli"/>
              <a:buChar char="●"/>
            </a:pPr>
            <a:r>
              <a:rPr lang="en"/>
              <a:t>You’ll never forget to buy milk!</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And the most important thing: the audience won’t miss the point of your presentation</a:t>
            </a:r>
            <a:endParaRPr/>
          </a:p>
          <a:p>
            <a:pPr indent="0" lvl="0" marL="0" rtl="0" algn="l">
              <a:spcBef>
                <a:spcPts val="0"/>
              </a:spcBef>
              <a:spcAft>
                <a:spcPts val="0"/>
              </a:spcAft>
              <a:buNone/>
            </a:pPr>
            <a:r>
              <a:t/>
            </a:r>
            <a:endParaRPr/>
          </a:p>
        </p:txBody>
      </p:sp>
      <p:sp>
        <p:nvSpPr>
          <p:cNvPr id="560" name="Google Shape;560;p65"/>
          <p:cNvSpPr txBox="1"/>
          <p:nvPr>
            <p:ph idx="1"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grpSp>
        <p:nvGrpSpPr>
          <p:cNvPr id="561" name="Google Shape;561;p65"/>
          <p:cNvGrpSpPr/>
          <p:nvPr/>
        </p:nvGrpSpPr>
        <p:grpSpPr>
          <a:xfrm>
            <a:off x="4167750" y="4704850"/>
            <a:ext cx="808500" cy="92100"/>
            <a:chOff x="3570750" y="4704850"/>
            <a:chExt cx="808500" cy="92100"/>
          </a:xfrm>
        </p:grpSpPr>
        <p:sp>
          <p:nvSpPr>
            <p:cNvPr id="562" name="Google Shape;562;p65"/>
            <p:cNvSpPr/>
            <p:nvPr/>
          </p:nvSpPr>
          <p:spPr>
            <a:xfrm>
              <a:off x="35707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5"/>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5"/>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5"/>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6" name="Google Shape;566;p65"/>
          <p:cNvCxnSpPr/>
          <p:nvPr/>
        </p:nvCxnSpPr>
        <p:spPr>
          <a:xfrm>
            <a:off x="8420775" y="36955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2698631" scaled="0"/>
        </a:gradFill>
      </p:bgPr>
    </p:bg>
    <p:spTree>
      <p:nvGrpSpPr>
        <p:cNvPr id="570" name="Shape 570"/>
        <p:cNvGrpSpPr/>
        <p:nvPr/>
      </p:nvGrpSpPr>
      <p:grpSpPr>
        <a:xfrm>
          <a:off x="0" y="0"/>
          <a:ext cx="0" cy="0"/>
          <a:chOff x="0" y="0"/>
          <a:chExt cx="0" cy="0"/>
        </a:xfrm>
      </p:grpSpPr>
      <p:sp>
        <p:nvSpPr>
          <p:cNvPr id="571" name="Google Shape;571;p66"/>
          <p:cNvSpPr txBox="1"/>
          <p:nvPr>
            <p:ph type="title"/>
          </p:nvPr>
        </p:nvSpPr>
        <p:spPr>
          <a:xfrm>
            <a:off x="743925" y="1003925"/>
            <a:ext cx="627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Maybe You Need to Divide Your Text</a:t>
            </a:r>
            <a:endParaRPr/>
          </a:p>
        </p:txBody>
      </p:sp>
      <p:sp>
        <p:nvSpPr>
          <p:cNvPr id="572" name="Google Shape;572;p66"/>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573" name="Google Shape;573;p66"/>
          <p:cNvSpPr txBox="1"/>
          <p:nvPr>
            <p:ph idx="1" type="subTitle"/>
          </p:nvPr>
        </p:nvSpPr>
        <p:spPr>
          <a:xfrm>
            <a:off x="1075150" y="3250525"/>
            <a:ext cx="3244200" cy="1276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our Moon</a:t>
            </a:r>
            <a:endParaRPr/>
          </a:p>
        </p:txBody>
      </p:sp>
      <p:sp>
        <p:nvSpPr>
          <p:cNvPr id="574" name="Google Shape;574;p66"/>
          <p:cNvSpPr txBox="1"/>
          <p:nvPr>
            <p:ph idx="2" type="title"/>
          </p:nvPr>
        </p:nvSpPr>
        <p:spPr>
          <a:xfrm>
            <a:off x="1941537" y="2848837"/>
            <a:ext cx="1515600" cy="4017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Mercury</a:t>
            </a:r>
            <a:endParaRPr/>
          </a:p>
        </p:txBody>
      </p:sp>
      <p:sp>
        <p:nvSpPr>
          <p:cNvPr id="575" name="Google Shape;575;p66"/>
          <p:cNvSpPr txBox="1"/>
          <p:nvPr>
            <p:ph idx="3" type="subTitle"/>
          </p:nvPr>
        </p:nvSpPr>
        <p:spPr>
          <a:xfrm>
            <a:off x="4848600" y="3250525"/>
            <a:ext cx="3244200" cy="1276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and is the second planet from the Sun. It’s terribly hot—even hotter than Mercury</a:t>
            </a:r>
            <a:endParaRPr/>
          </a:p>
        </p:txBody>
      </p:sp>
      <p:sp>
        <p:nvSpPr>
          <p:cNvPr id="576" name="Google Shape;576;p66"/>
          <p:cNvSpPr txBox="1"/>
          <p:nvPr>
            <p:ph idx="4" type="title"/>
          </p:nvPr>
        </p:nvSpPr>
        <p:spPr>
          <a:xfrm>
            <a:off x="5715037" y="2848837"/>
            <a:ext cx="1515600" cy="4017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Venus</a:t>
            </a:r>
            <a:endParaRPr/>
          </a:p>
        </p:txBody>
      </p:sp>
      <p:pic>
        <p:nvPicPr>
          <p:cNvPr id="577" name="Google Shape;577;p66"/>
          <p:cNvPicPr preferRelativeResize="0"/>
          <p:nvPr/>
        </p:nvPicPr>
        <p:blipFill rotWithShape="1">
          <a:blip r:embed="rId3">
            <a:alphaModFix/>
          </a:blip>
          <a:srcRect b="41892" l="0" r="52550" t="41892"/>
          <a:stretch/>
        </p:blipFill>
        <p:spPr>
          <a:xfrm>
            <a:off x="3753973" y="1576625"/>
            <a:ext cx="5397624" cy="1231393"/>
          </a:xfrm>
          <a:prstGeom prst="rect">
            <a:avLst/>
          </a:prstGeom>
          <a:noFill/>
          <a:ln>
            <a:noFill/>
          </a:ln>
        </p:spPr>
      </p:pic>
      <p:grpSp>
        <p:nvGrpSpPr>
          <p:cNvPr id="578" name="Google Shape;578;p66"/>
          <p:cNvGrpSpPr/>
          <p:nvPr/>
        </p:nvGrpSpPr>
        <p:grpSpPr>
          <a:xfrm>
            <a:off x="4167750" y="4704850"/>
            <a:ext cx="808500" cy="92100"/>
            <a:chOff x="3570750" y="4704850"/>
            <a:chExt cx="808500" cy="92100"/>
          </a:xfrm>
        </p:grpSpPr>
        <p:sp>
          <p:nvSpPr>
            <p:cNvPr id="579" name="Google Shape;579;p66"/>
            <p:cNvSpPr/>
            <p:nvPr/>
          </p:nvSpPr>
          <p:spPr>
            <a:xfrm>
              <a:off x="35707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6"/>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6"/>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6"/>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83" name="Google Shape;583;p66"/>
          <p:cNvPicPr preferRelativeResize="0"/>
          <p:nvPr/>
        </p:nvPicPr>
        <p:blipFill rotWithShape="1">
          <a:blip r:embed="rId4">
            <a:alphaModFix/>
          </a:blip>
          <a:srcRect b="28603" l="139" r="0" t="31585"/>
          <a:stretch/>
        </p:blipFill>
        <p:spPr>
          <a:xfrm>
            <a:off x="843625" y="1576625"/>
            <a:ext cx="3088429" cy="1231396"/>
          </a:xfrm>
          <a:prstGeom prst="rect">
            <a:avLst/>
          </a:prstGeom>
          <a:noFill/>
          <a:ln>
            <a:noFill/>
          </a:ln>
        </p:spPr>
      </p:pic>
      <p:cxnSp>
        <p:nvCxnSpPr>
          <p:cNvPr id="584" name="Google Shape;584;p66"/>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1"/>
          <p:cNvSpPr txBox="1"/>
          <p:nvPr>
            <p:ph type="title"/>
          </p:nvPr>
        </p:nvSpPr>
        <p:spPr>
          <a:xfrm>
            <a:off x="2139925" y="1712225"/>
            <a:ext cx="4864200" cy="1644600"/>
          </a:xfrm>
          <a:prstGeom prst="rect">
            <a:avLst/>
          </a:prstGeom>
        </p:spPr>
        <p:txBody>
          <a:bodyPr anchorCtr="0" anchor="ctr" bIns="91425" lIns="91425" spcFirstLastPara="1" rIns="91425" wrap="square" tIns="91425">
            <a:noAutofit/>
          </a:bodyPr>
          <a:lstStyle/>
          <a:p>
            <a:pPr indent="0" lvl="0" marL="457200" rtl="0" algn="ctr">
              <a:spcBef>
                <a:spcPts val="0"/>
              </a:spcBef>
              <a:spcAft>
                <a:spcPts val="0"/>
              </a:spcAft>
              <a:buNone/>
            </a:pPr>
            <a:r>
              <a:rPr lang="en"/>
              <a:t>Point Of Views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2698631" scaled="0"/>
        </a:gradFill>
      </p:bgPr>
    </p:bg>
    <p:spTree>
      <p:nvGrpSpPr>
        <p:cNvPr id="588" name="Shape 588"/>
        <p:cNvGrpSpPr/>
        <p:nvPr/>
      </p:nvGrpSpPr>
      <p:grpSpPr>
        <a:xfrm>
          <a:off x="0" y="0"/>
          <a:ext cx="0" cy="0"/>
          <a:chOff x="0" y="0"/>
          <a:chExt cx="0" cy="0"/>
        </a:xfrm>
      </p:grpSpPr>
      <p:sp>
        <p:nvSpPr>
          <p:cNvPr id="589" name="Google Shape;589;p67"/>
          <p:cNvSpPr txBox="1"/>
          <p:nvPr>
            <p:ph type="title"/>
          </p:nvPr>
        </p:nvSpPr>
        <p:spPr>
          <a:xfrm>
            <a:off x="720000" y="1233175"/>
            <a:ext cx="4461300" cy="148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 Picture Always Reinforces the Concept</a:t>
            </a:r>
            <a:endParaRPr/>
          </a:p>
        </p:txBody>
      </p:sp>
      <p:sp>
        <p:nvSpPr>
          <p:cNvPr id="590" name="Google Shape;590;p67"/>
          <p:cNvSpPr txBox="1"/>
          <p:nvPr>
            <p:ph idx="1" type="subTitle"/>
          </p:nvPr>
        </p:nvSpPr>
        <p:spPr>
          <a:xfrm>
            <a:off x="720000" y="2872425"/>
            <a:ext cx="4828200" cy="159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If you want to replace this picture in Google Slides, select it, right-click and choose Replace image &gt; Upload from computer. Open the file that you want and then adjust it if needed. In PowerPoint, select the picture, right-click and choose Change Picture. Locate the file that you want, double-click it and then adjust it if needed</a:t>
            </a:r>
            <a:endParaRPr/>
          </a:p>
        </p:txBody>
      </p:sp>
      <p:sp>
        <p:nvSpPr>
          <p:cNvPr id="591" name="Google Shape;591;p67"/>
          <p:cNvSpPr txBox="1"/>
          <p:nvPr>
            <p:ph idx="1"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cxnSp>
        <p:nvCxnSpPr>
          <p:cNvPr id="592" name="Google Shape;592;p67"/>
          <p:cNvCxnSpPr/>
          <p:nvPr/>
        </p:nvCxnSpPr>
        <p:spPr>
          <a:xfrm>
            <a:off x="8420925" y="1839500"/>
            <a:ext cx="0" cy="3311100"/>
          </a:xfrm>
          <a:prstGeom prst="straightConnector1">
            <a:avLst/>
          </a:prstGeom>
          <a:noFill/>
          <a:ln cap="flat" cmpd="sng" w="19050">
            <a:solidFill>
              <a:schemeClr val="lt1"/>
            </a:solidFill>
            <a:prstDash val="solid"/>
            <a:round/>
            <a:headEnd len="med" w="med" type="none"/>
            <a:tailEnd len="med" w="med" type="none"/>
          </a:ln>
        </p:spPr>
      </p:cxnSp>
      <p:grpSp>
        <p:nvGrpSpPr>
          <p:cNvPr id="593" name="Google Shape;593;p67"/>
          <p:cNvGrpSpPr/>
          <p:nvPr/>
        </p:nvGrpSpPr>
        <p:grpSpPr>
          <a:xfrm>
            <a:off x="4167750" y="4704850"/>
            <a:ext cx="808500" cy="92100"/>
            <a:chOff x="3570750" y="4704850"/>
            <a:chExt cx="808500" cy="92100"/>
          </a:xfrm>
        </p:grpSpPr>
        <p:sp>
          <p:nvSpPr>
            <p:cNvPr id="594" name="Google Shape;594;p67"/>
            <p:cNvSpPr/>
            <p:nvPr/>
          </p:nvSpPr>
          <p:spPr>
            <a:xfrm>
              <a:off x="35707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67"/>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7"/>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7"/>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98" name="Google Shape;598;p67"/>
          <p:cNvPicPr preferRelativeResize="0"/>
          <p:nvPr/>
        </p:nvPicPr>
        <p:blipFill rotWithShape="1">
          <a:blip r:embed="rId3">
            <a:alphaModFix/>
          </a:blip>
          <a:srcRect b="0" l="0" r="63173" t="0"/>
          <a:stretch/>
        </p:blipFill>
        <p:spPr>
          <a:xfrm>
            <a:off x="6434025" y="-25"/>
            <a:ext cx="3367502" cy="5143500"/>
          </a:xfrm>
          <a:prstGeom prst="rect">
            <a:avLst/>
          </a:prstGeom>
          <a:noFill/>
          <a:ln>
            <a:noFill/>
          </a:ln>
        </p:spPr>
      </p:pic>
      <p:cxnSp>
        <p:nvCxnSpPr>
          <p:cNvPr id="599" name="Google Shape;599;p67"/>
          <p:cNvCxnSpPr/>
          <p:nvPr/>
        </p:nvCxnSpPr>
        <p:spPr>
          <a:xfrm>
            <a:off x="5652900" y="1748597"/>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603" name="Shape 603"/>
        <p:cNvGrpSpPr/>
        <p:nvPr/>
      </p:nvGrpSpPr>
      <p:grpSpPr>
        <a:xfrm>
          <a:off x="0" y="0"/>
          <a:ext cx="0" cy="0"/>
          <a:chOff x="0" y="0"/>
          <a:chExt cx="0" cy="0"/>
        </a:xfrm>
      </p:grpSpPr>
      <p:sp>
        <p:nvSpPr>
          <p:cNvPr id="604" name="Google Shape;604;p68"/>
          <p:cNvSpPr txBox="1"/>
          <p:nvPr>
            <p:ph type="title"/>
          </p:nvPr>
        </p:nvSpPr>
        <p:spPr>
          <a:xfrm>
            <a:off x="2139925" y="1712225"/>
            <a:ext cx="4864200" cy="164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wesome words</a:t>
            </a:r>
            <a:endParaRPr/>
          </a:p>
        </p:txBody>
      </p:sp>
      <p:sp>
        <p:nvSpPr>
          <p:cNvPr id="605" name="Google Shape;605;p68"/>
          <p:cNvSpPr/>
          <p:nvPr/>
        </p:nvSpPr>
        <p:spPr>
          <a:xfrm>
            <a:off x="3542310" y="1869557"/>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68"/>
          <p:cNvGrpSpPr/>
          <p:nvPr/>
        </p:nvGrpSpPr>
        <p:grpSpPr>
          <a:xfrm>
            <a:off x="4167750" y="4704850"/>
            <a:ext cx="808500" cy="92100"/>
            <a:chOff x="3570750" y="4704850"/>
            <a:chExt cx="808500" cy="92100"/>
          </a:xfrm>
        </p:grpSpPr>
        <p:sp>
          <p:nvSpPr>
            <p:cNvPr id="607" name="Google Shape;607;p68"/>
            <p:cNvSpPr/>
            <p:nvPr/>
          </p:nvSpPr>
          <p:spPr>
            <a:xfrm>
              <a:off x="35707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8"/>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8"/>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8"/>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2698631" scaled="0"/>
        </a:gradFill>
      </p:bgPr>
    </p:bg>
    <p:spTree>
      <p:nvGrpSpPr>
        <p:cNvPr id="614" name="Shape 614"/>
        <p:cNvGrpSpPr/>
        <p:nvPr/>
      </p:nvGrpSpPr>
      <p:grpSpPr>
        <a:xfrm>
          <a:off x="0" y="0"/>
          <a:ext cx="0" cy="0"/>
          <a:chOff x="0" y="0"/>
          <a:chExt cx="0" cy="0"/>
        </a:xfrm>
      </p:grpSpPr>
      <p:sp>
        <p:nvSpPr>
          <p:cNvPr id="615" name="Google Shape;615;p69"/>
          <p:cNvSpPr/>
          <p:nvPr/>
        </p:nvSpPr>
        <p:spPr>
          <a:xfrm flipH="1">
            <a:off x="3" y="25"/>
            <a:ext cx="6434014" cy="5143405"/>
          </a:xfrm>
          <a:custGeom>
            <a:rect b="b" l="l" r="r" t="t"/>
            <a:pathLst>
              <a:path extrusionOk="0" h="104334" w="130514">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9"/>
          <p:cNvSpPr/>
          <p:nvPr/>
        </p:nvSpPr>
        <p:spPr>
          <a:xfrm flipH="1">
            <a:off x="0" y="1862963"/>
            <a:ext cx="5608281" cy="3280502"/>
          </a:xfrm>
          <a:custGeom>
            <a:rect b="b" l="l" r="r" t="t"/>
            <a:pathLst>
              <a:path extrusionOk="0" h="66545" w="113764">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9"/>
          <p:cNvSpPr/>
          <p:nvPr/>
        </p:nvSpPr>
        <p:spPr>
          <a:xfrm flipH="1">
            <a:off x="3881932" y="25"/>
            <a:ext cx="5262064" cy="3072467"/>
          </a:xfrm>
          <a:custGeom>
            <a:rect b="b" l="l" r="r" t="t"/>
            <a:pathLst>
              <a:path extrusionOk="0" h="62325" w="106741">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9"/>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grpSp>
        <p:nvGrpSpPr>
          <p:cNvPr id="619" name="Google Shape;619;p69"/>
          <p:cNvGrpSpPr/>
          <p:nvPr/>
        </p:nvGrpSpPr>
        <p:grpSpPr>
          <a:xfrm>
            <a:off x="4167750" y="4704850"/>
            <a:ext cx="808500" cy="92100"/>
            <a:chOff x="3570750" y="4704850"/>
            <a:chExt cx="808500" cy="92100"/>
          </a:xfrm>
        </p:grpSpPr>
        <p:sp>
          <p:nvSpPr>
            <p:cNvPr id="620" name="Google Shape;620;p69"/>
            <p:cNvSpPr/>
            <p:nvPr/>
          </p:nvSpPr>
          <p:spPr>
            <a:xfrm>
              <a:off x="35707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9"/>
            <p:cNvSpPr/>
            <p:nvPr/>
          </p:nvSpPr>
          <p:spPr>
            <a:xfrm>
              <a:off x="38095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9"/>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9"/>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69"/>
          <p:cNvSpPr txBox="1"/>
          <p:nvPr>
            <p:ph type="title"/>
          </p:nvPr>
        </p:nvSpPr>
        <p:spPr>
          <a:xfrm>
            <a:off x="3885425" y="1232241"/>
            <a:ext cx="4529700" cy="14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02. </a:t>
            </a:r>
            <a:r>
              <a:rPr lang="en">
                <a:solidFill>
                  <a:schemeClr val="lt1"/>
                </a:solidFill>
              </a:rPr>
              <a:t>N</a:t>
            </a:r>
            <a:r>
              <a:rPr lang="en">
                <a:solidFill>
                  <a:schemeClr val="lt1"/>
                </a:solidFill>
              </a:rPr>
              <a:t>ame of This Section</a:t>
            </a:r>
            <a:endParaRPr/>
          </a:p>
        </p:txBody>
      </p:sp>
      <p:sp>
        <p:nvSpPr>
          <p:cNvPr id="625" name="Google Shape;625;p69"/>
          <p:cNvSpPr txBox="1"/>
          <p:nvPr>
            <p:ph idx="1" type="subTitle"/>
          </p:nvPr>
        </p:nvSpPr>
        <p:spPr>
          <a:xfrm>
            <a:off x="5505725" y="2714541"/>
            <a:ext cx="2909400" cy="76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could enter a subtitle here if you need it</a:t>
            </a:r>
            <a:endParaRPr/>
          </a:p>
        </p:txBody>
      </p:sp>
      <p:pic>
        <p:nvPicPr>
          <p:cNvPr id="626" name="Google Shape;626;p69"/>
          <p:cNvPicPr preferRelativeResize="0"/>
          <p:nvPr/>
        </p:nvPicPr>
        <p:blipFill rotWithShape="1">
          <a:blip r:embed="rId3">
            <a:alphaModFix/>
          </a:blip>
          <a:srcRect b="0" l="43917" r="0" t="0"/>
          <a:stretch/>
        </p:blipFill>
        <p:spPr>
          <a:xfrm>
            <a:off x="0" y="1232250"/>
            <a:ext cx="3285894" cy="3911223"/>
          </a:xfrm>
          <a:prstGeom prst="rect">
            <a:avLst/>
          </a:prstGeom>
          <a:noFill/>
          <a:ln>
            <a:noFill/>
          </a:ln>
        </p:spPr>
      </p:pic>
      <p:cxnSp>
        <p:nvCxnSpPr>
          <p:cNvPr id="627" name="Google Shape;627;p69"/>
          <p:cNvCxnSpPr/>
          <p:nvPr/>
        </p:nvCxnSpPr>
        <p:spPr>
          <a:xfrm>
            <a:off x="8420775" y="36955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631" name="Shape 631"/>
        <p:cNvGrpSpPr/>
        <p:nvPr/>
      </p:nvGrpSpPr>
      <p:grpSpPr>
        <a:xfrm>
          <a:off x="0" y="0"/>
          <a:ext cx="0" cy="0"/>
          <a:chOff x="0" y="0"/>
          <a:chExt cx="0" cy="0"/>
        </a:xfrm>
      </p:grpSpPr>
      <p:sp>
        <p:nvSpPr>
          <p:cNvPr id="632" name="Google Shape;632;p70"/>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633" name="Google Shape;633;p70"/>
          <p:cNvSpPr txBox="1"/>
          <p:nvPr>
            <p:ph type="title"/>
          </p:nvPr>
        </p:nvSpPr>
        <p:spPr>
          <a:xfrm>
            <a:off x="720000" y="1003925"/>
            <a:ext cx="610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einforce the Concept Using Infographics!</a:t>
            </a:r>
            <a:endParaRPr/>
          </a:p>
        </p:txBody>
      </p:sp>
      <p:grpSp>
        <p:nvGrpSpPr>
          <p:cNvPr id="634" name="Google Shape;634;p70"/>
          <p:cNvGrpSpPr/>
          <p:nvPr/>
        </p:nvGrpSpPr>
        <p:grpSpPr>
          <a:xfrm>
            <a:off x="3426567" y="2084384"/>
            <a:ext cx="285125" cy="285125"/>
            <a:chOff x="6216367" y="1970156"/>
            <a:chExt cx="361147" cy="361147"/>
          </a:xfrm>
        </p:grpSpPr>
        <p:sp>
          <p:nvSpPr>
            <p:cNvPr id="635" name="Google Shape;635;p70"/>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70"/>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70"/>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70"/>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70"/>
          <p:cNvSpPr txBox="1"/>
          <p:nvPr/>
        </p:nvSpPr>
        <p:spPr>
          <a:xfrm>
            <a:off x="1353538" y="3139539"/>
            <a:ext cx="1841400" cy="358200"/>
          </a:xfrm>
          <a:prstGeom prst="rect">
            <a:avLst/>
          </a:prstGeom>
          <a:noFill/>
          <a:ln>
            <a:noFill/>
          </a:ln>
        </p:spPr>
        <p:txBody>
          <a:bodyPr anchorCtr="0" anchor="b" bIns="0" lIns="0" spcFirstLastPara="1" rIns="72000" wrap="square" tIns="0">
            <a:noAutofit/>
          </a:bodyPr>
          <a:lstStyle/>
          <a:p>
            <a:pPr indent="0" lvl="0" marL="0" rtl="0" algn="r">
              <a:spcBef>
                <a:spcPts val="0"/>
              </a:spcBef>
              <a:spcAft>
                <a:spcPts val="0"/>
              </a:spcAft>
              <a:buNone/>
            </a:pPr>
            <a:r>
              <a:rPr b="1" lang="en" sz="1200">
                <a:solidFill>
                  <a:schemeClr val="lt1"/>
                </a:solidFill>
                <a:latin typeface="Montserrat"/>
                <a:ea typeface="Montserrat"/>
                <a:cs typeface="Montserrat"/>
                <a:sym typeface="Montserrat"/>
              </a:rPr>
              <a:t>Jupiter</a:t>
            </a:r>
            <a:endParaRPr b="1" sz="1200">
              <a:solidFill>
                <a:schemeClr val="lt1"/>
              </a:solidFill>
              <a:latin typeface="Montserrat"/>
              <a:ea typeface="Montserrat"/>
              <a:cs typeface="Montserrat"/>
              <a:sym typeface="Montserrat"/>
            </a:endParaRPr>
          </a:p>
        </p:txBody>
      </p:sp>
      <p:sp>
        <p:nvSpPr>
          <p:cNvPr id="640" name="Google Shape;640;p70"/>
          <p:cNvSpPr txBox="1"/>
          <p:nvPr/>
        </p:nvSpPr>
        <p:spPr>
          <a:xfrm>
            <a:off x="838738" y="3468275"/>
            <a:ext cx="2356200" cy="572700"/>
          </a:xfrm>
          <a:prstGeom prst="rect">
            <a:avLst/>
          </a:prstGeom>
          <a:noFill/>
          <a:ln>
            <a:noFill/>
          </a:ln>
        </p:spPr>
        <p:txBody>
          <a:bodyPr anchorCtr="0" anchor="t" bIns="91425" lIns="91425" spcFirstLastPara="1" rIns="72000" wrap="square" tIns="91425">
            <a:noAutofit/>
          </a:bodyPr>
          <a:lstStyle/>
          <a:p>
            <a:pPr indent="0" lvl="0" marL="0" rtl="0" algn="r">
              <a:spcBef>
                <a:spcPts val="0"/>
              </a:spcBef>
              <a:spcAft>
                <a:spcPts val="1600"/>
              </a:spcAft>
              <a:buNone/>
            </a:pPr>
            <a:r>
              <a:rPr lang="en" sz="1200">
                <a:solidFill>
                  <a:schemeClr val="lt1"/>
                </a:solidFill>
                <a:latin typeface="Muli"/>
                <a:ea typeface="Muli"/>
                <a:cs typeface="Muli"/>
                <a:sym typeface="Muli"/>
              </a:rPr>
              <a:t>It’s a gas giant and the fourth-brightest object in the night sky</a:t>
            </a:r>
            <a:endParaRPr sz="1200">
              <a:solidFill>
                <a:schemeClr val="lt1"/>
              </a:solidFill>
              <a:latin typeface="Muli"/>
              <a:ea typeface="Muli"/>
              <a:cs typeface="Muli"/>
              <a:sym typeface="Muli"/>
            </a:endParaRPr>
          </a:p>
        </p:txBody>
      </p:sp>
      <p:sp>
        <p:nvSpPr>
          <p:cNvPr id="641" name="Google Shape;641;p70"/>
          <p:cNvSpPr txBox="1"/>
          <p:nvPr/>
        </p:nvSpPr>
        <p:spPr>
          <a:xfrm>
            <a:off x="5949050" y="3139539"/>
            <a:ext cx="1841400" cy="358200"/>
          </a:xfrm>
          <a:prstGeom prst="rect">
            <a:avLst/>
          </a:prstGeom>
          <a:noFill/>
          <a:ln>
            <a:noFill/>
          </a:ln>
        </p:spPr>
        <p:txBody>
          <a:bodyPr anchorCtr="0" anchor="b" bIns="0" lIns="72000" spcFirstLastPara="1" rIns="0" wrap="square" tIns="0">
            <a:noAutofit/>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Mercury</a:t>
            </a:r>
            <a:endParaRPr b="1" sz="1200">
              <a:solidFill>
                <a:schemeClr val="lt1"/>
              </a:solidFill>
              <a:latin typeface="Montserrat"/>
              <a:ea typeface="Montserrat"/>
              <a:cs typeface="Montserrat"/>
              <a:sym typeface="Montserrat"/>
            </a:endParaRPr>
          </a:p>
        </p:txBody>
      </p:sp>
      <p:sp>
        <p:nvSpPr>
          <p:cNvPr id="642" name="Google Shape;642;p70"/>
          <p:cNvSpPr txBox="1"/>
          <p:nvPr/>
        </p:nvSpPr>
        <p:spPr>
          <a:xfrm>
            <a:off x="5949050" y="3468275"/>
            <a:ext cx="2236500" cy="572700"/>
          </a:xfrm>
          <a:prstGeom prst="rect">
            <a:avLst/>
          </a:prstGeom>
          <a:noFill/>
          <a:ln>
            <a:noFill/>
          </a:ln>
        </p:spPr>
        <p:txBody>
          <a:bodyPr anchorCtr="0" anchor="t" bIns="0" lIns="72000" spcFirstLastPara="1" rIns="91425" wrap="square" tIns="91425">
            <a:noAutofit/>
          </a:bodyPr>
          <a:lstStyle/>
          <a:p>
            <a:pPr indent="0" lvl="0" marL="0" rtl="0" algn="l">
              <a:spcBef>
                <a:spcPts val="0"/>
              </a:spcBef>
              <a:spcAft>
                <a:spcPts val="1600"/>
              </a:spcAft>
              <a:buNone/>
            </a:pPr>
            <a:r>
              <a:rPr lang="en" sz="1200">
                <a:solidFill>
                  <a:schemeClr val="lt1"/>
                </a:solidFill>
                <a:latin typeface="Muli"/>
                <a:ea typeface="Muli"/>
                <a:cs typeface="Muli"/>
                <a:sym typeface="Muli"/>
              </a:rPr>
              <a:t>Mercury is the closest planet to the Sun and the smallest in our Solar System</a:t>
            </a:r>
            <a:endParaRPr sz="1200">
              <a:solidFill>
                <a:schemeClr val="lt1"/>
              </a:solidFill>
              <a:latin typeface="Muli"/>
              <a:ea typeface="Muli"/>
              <a:cs typeface="Muli"/>
              <a:sym typeface="Muli"/>
            </a:endParaRPr>
          </a:p>
        </p:txBody>
      </p:sp>
      <p:sp>
        <p:nvSpPr>
          <p:cNvPr id="643" name="Google Shape;643;p70"/>
          <p:cNvSpPr txBox="1"/>
          <p:nvPr/>
        </p:nvSpPr>
        <p:spPr>
          <a:xfrm>
            <a:off x="5949050" y="1804475"/>
            <a:ext cx="1841400" cy="358200"/>
          </a:xfrm>
          <a:prstGeom prst="rect">
            <a:avLst/>
          </a:prstGeom>
          <a:noFill/>
          <a:ln>
            <a:noFill/>
          </a:ln>
        </p:spPr>
        <p:txBody>
          <a:bodyPr anchorCtr="0" anchor="b" bIns="0" lIns="72000" spcFirstLastPara="1" rIns="0" wrap="square" tIns="0">
            <a:noAutofit/>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Venus</a:t>
            </a:r>
            <a:endParaRPr b="1" sz="1200">
              <a:solidFill>
                <a:schemeClr val="lt1"/>
              </a:solidFill>
              <a:latin typeface="Montserrat"/>
              <a:ea typeface="Montserrat"/>
              <a:cs typeface="Montserrat"/>
              <a:sym typeface="Montserrat"/>
            </a:endParaRPr>
          </a:p>
        </p:txBody>
      </p:sp>
      <p:sp>
        <p:nvSpPr>
          <p:cNvPr id="644" name="Google Shape;644;p70"/>
          <p:cNvSpPr txBox="1"/>
          <p:nvPr/>
        </p:nvSpPr>
        <p:spPr>
          <a:xfrm>
            <a:off x="5949050" y="2133325"/>
            <a:ext cx="2356200" cy="572700"/>
          </a:xfrm>
          <a:prstGeom prst="rect">
            <a:avLst/>
          </a:prstGeom>
          <a:noFill/>
          <a:ln>
            <a:noFill/>
          </a:ln>
        </p:spPr>
        <p:txBody>
          <a:bodyPr anchorCtr="0" anchor="t" bIns="91425" lIns="72000" spcFirstLastPara="1" rIns="91425" wrap="square" tIns="91425">
            <a:noAutofit/>
          </a:bodyPr>
          <a:lstStyle/>
          <a:p>
            <a:pPr indent="0" lvl="0" marL="0" rtl="0" algn="l">
              <a:spcBef>
                <a:spcPts val="0"/>
              </a:spcBef>
              <a:spcAft>
                <a:spcPts val="1600"/>
              </a:spcAft>
              <a:buNone/>
            </a:pPr>
            <a:r>
              <a:rPr lang="en" sz="1200">
                <a:solidFill>
                  <a:schemeClr val="lt1"/>
                </a:solidFill>
                <a:latin typeface="Muli"/>
                <a:ea typeface="Muli"/>
                <a:cs typeface="Muli"/>
                <a:sym typeface="Muli"/>
              </a:rPr>
              <a:t>Venus has a beautiful name and is the second planet from the Sun</a:t>
            </a:r>
            <a:endParaRPr sz="1200">
              <a:solidFill>
                <a:schemeClr val="lt1"/>
              </a:solidFill>
              <a:latin typeface="Muli"/>
              <a:ea typeface="Muli"/>
              <a:cs typeface="Muli"/>
              <a:sym typeface="Muli"/>
            </a:endParaRPr>
          </a:p>
        </p:txBody>
      </p:sp>
      <p:grpSp>
        <p:nvGrpSpPr>
          <p:cNvPr id="645" name="Google Shape;645;p70"/>
          <p:cNvGrpSpPr/>
          <p:nvPr/>
        </p:nvGrpSpPr>
        <p:grpSpPr>
          <a:xfrm>
            <a:off x="3366719" y="1804485"/>
            <a:ext cx="2410560" cy="2190962"/>
            <a:chOff x="267375" y="1071875"/>
            <a:chExt cx="470500" cy="428550"/>
          </a:xfrm>
        </p:grpSpPr>
        <p:sp>
          <p:nvSpPr>
            <p:cNvPr id="646" name="Google Shape;646;p7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chemeClr val="lt1">
                <a:alpha val="82710"/>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7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7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chemeClr val="lt1">
                <a:alpha val="70950"/>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7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7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chemeClr val="lt1">
                <a:alpha val="51340"/>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7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7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chemeClr val="lt1">
                <a:alpha val="25889"/>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7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70"/>
          <p:cNvSpPr txBox="1"/>
          <p:nvPr/>
        </p:nvSpPr>
        <p:spPr>
          <a:xfrm>
            <a:off x="1353538" y="1804476"/>
            <a:ext cx="1841400" cy="358200"/>
          </a:xfrm>
          <a:prstGeom prst="rect">
            <a:avLst/>
          </a:prstGeom>
          <a:noFill/>
          <a:ln>
            <a:noFill/>
          </a:ln>
        </p:spPr>
        <p:txBody>
          <a:bodyPr anchorCtr="0" anchor="b" bIns="0" lIns="0" spcFirstLastPara="1" rIns="72000" wrap="square" tIns="0">
            <a:noAutofit/>
          </a:bodyPr>
          <a:lstStyle/>
          <a:p>
            <a:pPr indent="0" lvl="0" marL="0" rtl="0" algn="r">
              <a:spcBef>
                <a:spcPts val="0"/>
              </a:spcBef>
              <a:spcAft>
                <a:spcPts val="0"/>
              </a:spcAft>
              <a:buNone/>
            </a:pPr>
            <a:r>
              <a:rPr b="1" lang="en" sz="1200">
                <a:solidFill>
                  <a:schemeClr val="lt1"/>
                </a:solidFill>
                <a:latin typeface="Montserrat"/>
                <a:ea typeface="Montserrat"/>
                <a:cs typeface="Montserrat"/>
                <a:sym typeface="Montserrat"/>
              </a:rPr>
              <a:t>Mars</a:t>
            </a:r>
            <a:endParaRPr b="1" sz="1200">
              <a:solidFill>
                <a:schemeClr val="lt1"/>
              </a:solidFill>
              <a:latin typeface="Montserrat"/>
              <a:ea typeface="Montserrat"/>
              <a:cs typeface="Montserrat"/>
              <a:sym typeface="Montserrat"/>
            </a:endParaRPr>
          </a:p>
        </p:txBody>
      </p:sp>
      <p:sp>
        <p:nvSpPr>
          <p:cNvPr id="655" name="Google Shape;655;p70"/>
          <p:cNvSpPr txBox="1"/>
          <p:nvPr/>
        </p:nvSpPr>
        <p:spPr>
          <a:xfrm>
            <a:off x="838738" y="2133213"/>
            <a:ext cx="2356200" cy="572700"/>
          </a:xfrm>
          <a:prstGeom prst="rect">
            <a:avLst/>
          </a:prstGeom>
          <a:noFill/>
          <a:ln>
            <a:noFill/>
          </a:ln>
        </p:spPr>
        <p:txBody>
          <a:bodyPr anchorCtr="0" anchor="t" bIns="91425" lIns="91425" spcFirstLastPara="1" rIns="72000" wrap="square" tIns="91425">
            <a:noAutofit/>
          </a:bodyPr>
          <a:lstStyle/>
          <a:p>
            <a:pPr indent="0" lvl="0" marL="0" rtl="0" algn="r">
              <a:spcBef>
                <a:spcPts val="0"/>
              </a:spcBef>
              <a:spcAft>
                <a:spcPts val="1600"/>
              </a:spcAft>
              <a:buNone/>
            </a:pPr>
            <a:r>
              <a:rPr lang="en" sz="1200">
                <a:solidFill>
                  <a:schemeClr val="lt1"/>
                </a:solidFill>
                <a:latin typeface="Muli"/>
                <a:ea typeface="Muli"/>
                <a:cs typeface="Muli"/>
                <a:sym typeface="Muli"/>
              </a:rPr>
              <a:t>Despite being red, Mars is actually a cold place. It’s full of iron oxide dust</a:t>
            </a:r>
            <a:endParaRPr sz="1200">
              <a:solidFill>
                <a:schemeClr val="lt1"/>
              </a:solidFill>
              <a:latin typeface="Muli"/>
              <a:ea typeface="Muli"/>
              <a:cs typeface="Muli"/>
              <a:sym typeface="Muli"/>
            </a:endParaRPr>
          </a:p>
        </p:txBody>
      </p:sp>
      <p:grpSp>
        <p:nvGrpSpPr>
          <p:cNvPr id="656" name="Google Shape;656;p70"/>
          <p:cNvGrpSpPr/>
          <p:nvPr/>
        </p:nvGrpSpPr>
        <p:grpSpPr>
          <a:xfrm>
            <a:off x="5476686" y="2080162"/>
            <a:ext cx="188509" cy="293568"/>
            <a:chOff x="2722090" y="2890162"/>
            <a:chExt cx="238770" cy="371841"/>
          </a:xfrm>
        </p:grpSpPr>
        <p:sp>
          <p:nvSpPr>
            <p:cNvPr id="657" name="Google Shape;657;p70"/>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70"/>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70"/>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 name="Google Shape;660;p70"/>
          <p:cNvSpPr/>
          <p:nvPr/>
        </p:nvSpPr>
        <p:spPr>
          <a:xfrm>
            <a:off x="5417291" y="3422745"/>
            <a:ext cx="307290" cy="281029"/>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 name="Google Shape;661;p70"/>
          <p:cNvGrpSpPr/>
          <p:nvPr/>
        </p:nvGrpSpPr>
        <p:grpSpPr>
          <a:xfrm>
            <a:off x="3412350" y="3435307"/>
            <a:ext cx="279284" cy="274634"/>
            <a:chOff x="860940" y="2746477"/>
            <a:chExt cx="371883" cy="365691"/>
          </a:xfrm>
        </p:grpSpPr>
        <p:sp>
          <p:nvSpPr>
            <p:cNvPr id="662" name="Google Shape;662;p70"/>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70"/>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70"/>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70"/>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70"/>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70"/>
          <p:cNvGrpSpPr/>
          <p:nvPr/>
        </p:nvGrpSpPr>
        <p:grpSpPr>
          <a:xfrm>
            <a:off x="4167750" y="4704850"/>
            <a:ext cx="808500" cy="92100"/>
            <a:chOff x="3570750" y="4704850"/>
            <a:chExt cx="808500" cy="92100"/>
          </a:xfrm>
        </p:grpSpPr>
        <p:sp>
          <p:nvSpPr>
            <p:cNvPr id="668" name="Google Shape;668;p70"/>
            <p:cNvSpPr/>
            <p:nvPr/>
          </p:nvSpPr>
          <p:spPr>
            <a:xfrm>
              <a:off x="35707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70"/>
            <p:cNvSpPr/>
            <p:nvPr/>
          </p:nvSpPr>
          <p:spPr>
            <a:xfrm>
              <a:off x="38095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70"/>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70"/>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2" name="Google Shape;672;p70"/>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2698631" scaled="0"/>
        </a:gradFill>
      </p:bgPr>
    </p:bg>
    <p:spTree>
      <p:nvGrpSpPr>
        <p:cNvPr id="676" name="Shape 676"/>
        <p:cNvGrpSpPr/>
        <p:nvPr/>
      </p:nvGrpSpPr>
      <p:grpSpPr>
        <a:xfrm>
          <a:off x="0" y="0"/>
          <a:ext cx="0" cy="0"/>
          <a:chOff x="0" y="0"/>
          <a:chExt cx="0" cy="0"/>
        </a:xfrm>
      </p:grpSpPr>
      <p:sp>
        <p:nvSpPr>
          <p:cNvPr id="677" name="Google Shape;677;p71"/>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678" name="Google Shape;678;p71"/>
          <p:cNvSpPr txBox="1"/>
          <p:nvPr>
            <p:ph type="title"/>
          </p:nvPr>
        </p:nvSpPr>
        <p:spPr>
          <a:xfrm>
            <a:off x="720000" y="1003925"/>
            <a:ext cx="77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f You Want to Modify This Graph, Click on It, Follow the Link, Change the Data and Replace It</a:t>
            </a:r>
            <a:endParaRPr/>
          </a:p>
        </p:txBody>
      </p:sp>
      <p:pic>
        <p:nvPicPr>
          <p:cNvPr id="679" name="Google Shape;679;p71" title="Gráfico">
            <a:hlinkClick r:id="rId3"/>
          </p:cNvPr>
          <p:cNvPicPr preferRelativeResize="0"/>
          <p:nvPr/>
        </p:nvPicPr>
        <p:blipFill>
          <a:blip r:embed="rId4">
            <a:alphaModFix/>
          </a:blip>
          <a:stretch>
            <a:fillRect/>
          </a:stretch>
        </p:blipFill>
        <p:spPr>
          <a:xfrm>
            <a:off x="2786925" y="1849325"/>
            <a:ext cx="3570152" cy="2167075"/>
          </a:xfrm>
          <a:prstGeom prst="rect">
            <a:avLst/>
          </a:prstGeom>
          <a:noFill/>
          <a:ln>
            <a:noFill/>
          </a:ln>
        </p:spPr>
      </p:pic>
      <p:sp>
        <p:nvSpPr>
          <p:cNvPr id="680" name="Google Shape;680;p71"/>
          <p:cNvSpPr txBox="1"/>
          <p:nvPr>
            <p:ph idx="4294967295" type="subTitle"/>
          </p:nvPr>
        </p:nvSpPr>
        <p:spPr>
          <a:xfrm>
            <a:off x="1344775" y="4208900"/>
            <a:ext cx="6451200" cy="4776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1200"/>
              <a:t>Despite being red, Mars is actually a cold place. It’s full of iron oxide dust</a:t>
            </a:r>
            <a:endParaRPr sz="1200"/>
          </a:p>
        </p:txBody>
      </p:sp>
      <p:grpSp>
        <p:nvGrpSpPr>
          <p:cNvPr id="681" name="Google Shape;681;p71"/>
          <p:cNvGrpSpPr/>
          <p:nvPr/>
        </p:nvGrpSpPr>
        <p:grpSpPr>
          <a:xfrm>
            <a:off x="4167750" y="4704850"/>
            <a:ext cx="808500" cy="92100"/>
            <a:chOff x="3570750" y="4704850"/>
            <a:chExt cx="808500" cy="92100"/>
          </a:xfrm>
        </p:grpSpPr>
        <p:sp>
          <p:nvSpPr>
            <p:cNvPr id="682" name="Google Shape;682;p71"/>
            <p:cNvSpPr/>
            <p:nvPr/>
          </p:nvSpPr>
          <p:spPr>
            <a:xfrm>
              <a:off x="35707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71"/>
            <p:cNvSpPr/>
            <p:nvPr/>
          </p:nvSpPr>
          <p:spPr>
            <a:xfrm>
              <a:off x="38095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71"/>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71"/>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6" name="Google Shape;686;p71"/>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90" name="Shape 690"/>
        <p:cNvGrpSpPr/>
        <p:nvPr/>
      </p:nvGrpSpPr>
      <p:grpSpPr>
        <a:xfrm>
          <a:off x="0" y="0"/>
          <a:ext cx="0" cy="0"/>
          <a:chOff x="0" y="0"/>
          <a:chExt cx="0" cy="0"/>
        </a:xfrm>
      </p:grpSpPr>
      <p:sp>
        <p:nvSpPr>
          <p:cNvPr id="691" name="Google Shape;691;p72"/>
          <p:cNvSpPr/>
          <p:nvPr/>
        </p:nvSpPr>
        <p:spPr>
          <a:xfrm>
            <a:off x="2240450" y="2088063"/>
            <a:ext cx="4572000" cy="2252700"/>
          </a:xfrm>
          <a:prstGeom prst="roundRect">
            <a:avLst>
              <a:gd fmla="val 16667" name="adj"/>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72"/>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693" name="Google Shape;693;p72"/>
          <p:cNvSpPr txBox="1"/>
          <p:nvPr>
            <p:ph type="title"/>
          </p:nvPr>
        </p:nvSpPr>
        <p:spPr>
          <a:xfrm>
            <a:off x="720000" y="1003925"/>
            <a:ext cx="576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a:t>
            </a:r>
            <a:r>
              <a:rPr lang="en"/>
              <a:t>nd the Same Goes for Tables</a:t>
            </a:r>
            <a:endParaRPr/>
          </a:p>
        </p:txBody>
      </p:sp>
      <p:graphicFrame>
        <p:nvGraphicFramePr>
          <p:cNvPr id="694" name="Google Shape;694;p72"/>
          <p:cNvGraphicFramePr/>
          <p:nvPr/>
        </p:nvGraphicFramePr>
        <p:xfrm>
          <a:off x="2569775" y="2311288"/>
          <a:ext cx="3000000" cy="3000000"/>
        </p:xfrm>
        <a:graphic>
          <a:graphicData uri="http://schemas.openxmlformats.org/drawingml/2006/table">
            <a:tbl>
              <a:tblPr>
                <a:noFill/>
                <a:tableStyleId>{7844772A-3206-4C2B-AA13-381B4E035C67}</a:tableStyleId>
              </a:tblPr>
              <a:tblGrid>
                <a:gridCol w="1334850"/>
                <a:gridCol w="1334850"/>
                <a:gridCol w="1334850"/>
              </a:tblGrid>
              <a:tr h="602075">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Quarter</a:t>
                      </a:r>
                      <a:endParaRPr b="1">
                        <a:solidFill>
                          <a:schemeClr val="lt1"/>
                        </a:solidFill>
                        <a:latin typeface="Montserrat"/>
                        <a:ea typeface="Montserrat"/>
                        <a:cs typeface="Montserrat"/>
                        <a:sym typeface="Montserrat"/>
                      </a:endParaRPr>
                    </a:p>
                  </a:txBody>
                  <a:tcPr marT="91425" marB="91425" marR="91425" marL="91425" anchor="ctr">
                    <a:lnL cap="flat" cmpd="sng" w="28575">
                      <a:solidFill>
                        <a:schemeClr val="lt1">
                          <a:alpha val="0"/>
                        </a:schemeClr>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alpha val="0"/>
                        </a:schemeClr>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Quarter</a:t>
                      </a:r>
                      <a:endParaRPr>
                        <a:solidFill>
                          <a:schemeClr val="lt1"/>
                        </a:solidFill>
                        <a:latin typeface="Montserrat"/>
                        <a:ea typeface="Montserrat"/>
                        <a:cs typeface="Montserrat"/>
                        <a:sym typeface="Montserrat"/>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alpha val="0"/>
                        </a:schemeClr>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Quarter</a:t>
                      </a:r>
                      <a:endParaRPr>
                        <a:solidFill>
                          <a:schemeClr val="lt1"/>
                        </a:solidFill>
                        <a:latin typeface="Montserrat"/>
                        <a:ea typeface="Montserrat"/>
                        <a:cs typeface="Montserrat"/>
                        <a:sym typeface="Montserrat"/>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alpha val="0"/>
                        </a:schemeClr>
                      </a:solidFill>
                      <a:prstDash val="solid"/>
                      <a:round/>
                      <a:headEnd len="sm" w="sm" type="none"/>
                      <a:tailEnd len="sm" w="sm" type="none"/>
                    </a:lnR>
                    <a:lnT cap="flat" cmpd="sng" w="28575">
                      <a:solidFill>
                        <a:schemeClr val="lt1">
                          <a:alpha val="0"/>
                        </a:schemeClr>
                      </a:solidFill>
                      <a:prstDash val="solid"/>
                      <a:round/>
                      <a:headEnd len="sm" w="sm" type="none"/>
                      <a:tailEnd len="sm" w="sm" type="none"/>
                    </a:lnT>
                    <a:lnB cap="flat" cmpd="sng" w="28575">
                      <a:solidFill>
                        <a:schemeClr val="lt1"/>
                      </a:solidFill>
                      <a:prstDash val="solid"/>
                      <a:round/>
                      <a:headEnd len="sm" w="sm" type="none"/>
                      <a:tailEnd len="sm" w="sm" type="none"/>
                    </a:lnB>
                  </a:tcPr>
                </a:tc>
              </a:tr>
              <a:tr h="602075">
                <a:tc>
                  <a:txBody>
                    <a:bodyPr/>
                    <a:lstStyle/>
                    <a:p>
                      <a:pPr indent="0" lvl="0" marL="0" rtl="0" algn="ctr">
                        <a:spcBef>
                          <a:spcPts val="0"/>
                        </a:spcBef>
                        <a:spcAft>
                          <a:spcPts val="0"/>
                        </a:spcAft>
                        <a:buNone/>
                      </a:pPr>
                      <a:r>
                        <a:rPr lang="en">
                          <a:solidFill>
                            <a:schemeClr val="lt1"/>
                          </a:solidFill>
                          <a:latin typeface="Muli"/>
                          <a:ea typeface="Muli"/>
                          <a:cs typeface="Muli"/>
                          <a:sym typeface="Muli"/>
                        </a:rPr>
                        <a:t>300,000</a:t>
                      </a:r>
                      <a:endParaRPr>
                        <a:solidFill>
                          <a:schemeClr val="lt1"/>
                        </a:solidFill>
                        <a:latin typeface="Muli"/>
                        <a:ea typeface="Muli"/>
                        <a:cs typeface="Muli"/>
                        <a:sym typeface="Muli"/>
                      </a:endParaRPr>
                    </a:p>
                  </a:txBody>
                  <a:tcPr marT="91425" marB="91425" marR="91425" marL="91425" anchor="ctr">
                    <a:lnL cap="flat" cmpd="sng" w="28575">
                      <a:solidFill>
                        <a:schemeClr val="lt1">
                          <a:alpha val="0"/>
                        </a:schemeClr>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uli"/>
                          <a:ea typeface="Muli"/>
                          <a:cs typeface="Muli"/>
                          <a:sym typeface="Muli"/>
                        </a:rPr>
                        <a:t>400,000</a:t>
                      </a:r>
                      <a:endParaRPr>
                        <a:solidFill>
                          <a:schemeClr val="lt1"/>
                        </a:solidFill>
                        <a:latin typeface="Muli"/>
                        <a:ea typeface="Muli"/>
                        <a:cs typeface="Muli"/>
                        <a:sym typeface="Muli"/>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uli"/>
                          <a:ea typeface="Muli"/>
                          <a:cs typeface="Muli"/>
                          <a:sym typeface="Muli"/>
                        </a:rPr>
                        <a:t>500,000</a:t>
                      </a:r>
                      <a:endParaRPr>
                        <a:solidFill>
                          <a:schemeClr val="lt1"/>
                        </a:solidFill>
                        <a:latin typeface="Muli"/>
                        <a:ea typeface="Muli"/>
                        <a:cs typeface="Muli"/>
                        <a:sym typeface="Muli"/>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alpha val="0"/>
                        </a:schemeClr>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r h="602075">
                <a:tc>
                  <a:txBody>
                    <a:bodyPr/>
                    <a:lstStyle/>
                    <a:p>
                      <a:pPr indent="0" lvl="0" marL="0" rtl="0" algn="ctr">
                        <a:spcBef>
                          <a:spcPts val="0"/>
                        </a:spcBef>
                        <a:spcAft>
                          <a:spcPts val="0"/>
                        </a:spcAft>
                        <a:buNone/>
                      </a:pPr>
                      <a:r>
                        <a:rPr lang="en">
                          <a:solidFill>
                            <a:schemeClr val="lt1"/>
                          </a:solidFill>
                          <a:latin typeface="Muli"/>
                          <a:ea typeface="Muli"/>
                          <a:cs typeface="Muli"/>
                          <a:sym typeface="Muli"/>
                        </a:rPr>
                        <a:t>56</a:t>
                      </a:r>
                      <a:endParaRPr>
                        <a:solidFill>
                          <a:schemeClr val="lt1"/>
                        </a:solidFill>
                        <a:latin typeface="Muli"/>
                        <a:ea typeface="Muli"/>
                        <a:cs typeface="Muli"/>
                        <a:sym typeface="Muli"/>
                      </a:endParaRPr>
                    </a:p>
                  </a:txBody>
                  <a:tcPr marT="91425" marB="91425" marR="91425" marL="91425" anchor="ctr">
                    <a:lnL cap="flat" cmpd="sng" w="28575">
                      <a:solidFill>
                        <a:schemeClr val="lt1">
                          <a:alpha val="0"/>
                        </a:schemeClr>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uli"/>
                          <a:ea typeface="Muli"/>
                          <a:cs typeface="Muli"/>
                          <a:sym typeface="Muli"/>
                        </a:rPr>
                        <a:t>23</a:t>
                      </a:r>
                      <a:endParaRPr>
                        <a:solidFill>
                          <a:schemeClr val="lt1"/>
                        </a:solidFill>
                        <a:latin typeface="Muli"/>
                        <a:ea typeface="Muli"/>
                        <a:cs typeface="Muli"/>
                        <a:sym typeface="Muli"/>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uli"/>
                          <a:ea typeface="Muli"/>
                          <a:cs typeface="Muli"/>
                          <a:sym typeface="Muli"/>
                        </a:rPr>
                        <a:t>10</a:t>
                      </a:r>
                      <a:endParaRPr>
                        <a:solidFill>
                          <a:schemeClr val="lt1"/>
                        </a:solidFill>
                        <a:latin typeface="Muli"/>
                        <a:ea typeface="Muli"/>
                        <a:cs typeface="Muli"/>
                        <a:sym typeface="Muli"/>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alpha val="0"/>
                        </a:schemeClr>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alpha val="0"/>
                        </a:schemeClr>
                      </a:solidFill>
                      <a:prstDash val="solid"/>
                      <a:round/>
                      <a:headEnd len="sm" w="sm" type="none"/>
                      <a:tailEnd len="sm" w="sm" type="none"/>
                    </a:lnB>
                  </a:tcPr>
                </a:tc>
              </a:tr>
            </a:tbl>
          </a:graphicData>
        </a:graphic>
      </p:graphicFrame>
      <p:grpSp>
        <p:nvGrpSpPr>
          <p:cNvPr id="695" name="Google Shape;695;p72"/>
          <p:cNvGrpSpPr/>
          <p:nvPr/>
        </p:nvGrpSpPr>
        <p:grpSpPr>
          <a:xfrm>
            <a:off x="4167750" y="4704850"/>
            <a:ext cx="808500" cy="92100"/>
            <a:chOff x="3570750" y="4704850"/>
            <a:chExt cx="808500" cy="92100"/>
          </a:xfrm>
        </p:grpSpPr>
        <p:sp>
          <p:nvSpPr>
            <p:cNvPr id="696" name="Google Shape;696;p72"/>
            <p:cNvSpPr/>
            <p:nvPr/>
          </p:nvSpPr>
          <p:spPr>
            <a:xfrm>
              <a:off x="35707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72"/>
            <p:cNvSpPr/>
            <p:nvPr/>
          </p:nvSpPr>
          <p:spPr>
            <a:xfrm>
              <a:off x="38095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72"/>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72"/>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 name="Google Shape;700;p72"/>
          <p:cNvSpPr txBox="1"/>
          <p:nvPr/>
        </p:nvSpPr>
        <p:spPr>
          <a:xfrm>
            <a:off x="2894950" y="1515169"/>
            <a:ext cx="7026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chemeClr val="lt1"/>
                </a:solidFill>
                <a:latin typeface="Montserrat"/>
                <a:ea typeface="Montserrat"/>
                <a:cs typeface="Montserrat"/>
                <a:sym typeface="Montserrat"/>
              </a:rPr>
              <a:t>1 </a:t>
            </a:r>
            <a:endParaRPr sz="6000">
              <a:solidFill>
                <a:schemeClr val="lt1"/>
              </a:solidFill>
            </a:endParaRPr>
          </a:p>
        </p:txBody>
      </p:sp>
      <p:sp>
        <p:nvSpPr>
          <p:cNvPr id="701" name="Google Shape;701;p72"/>
          <p:cNvSpPr txBox="1"/>
          <p:nvPr/>
        </p:nvSpPr>
        <p:spPr>
          <a:xfrm>
            <a:off x="4220750" y="1515169"/>
            <a:ext cx="7026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chemeClr val="lt1"/>
                </a:solidFill>
                <a:latin typeface="Montserrat"/>
                <a:ea typeface="Montserrat"/>
                <a:cs typeface="Montserrat"/>
                <a:sym typeface="Montserrat"/>
              </a:rPr>
              <a:t>2</a:t>
            </a:r>
            <a:endParaRPr sz="6000">
              <a:solidFill>
                <a:schemeClr val="lt1"/>
              </a:solidFill>
            </a:endParaRPr>
          </a:p>
        </p:txBody>
      </p:sp>
      <p:sp>
        <p:nvSpPr>
          <p:cNvPr id="702" name="Google Shape;702;p72"/>
          <p:cNvSpPr txBox="1"/>
          <p:nvPr/>
        </p:nvSpPr>
        <p:spPr>
          <a:xfrm>
            <a:off x="5546550" y="1515169"/>
            <a:ext cx="702600" cy="84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chemeClr val="lt1"/>
                </a:solidFill>
                <a:latin typeface="Montserrat"/>
                <a:ea typeface="Montserrat"/>
                <a:cs typeface="Montserrat"/>
                <a:sym typeface="Montserrat"/>
              </a:rPr>
              <a:t>3</a:t>
            </a:r>
            <a:endParaRPr sz="6000">
              <a:solidFill>
                <a:schemeClr val="lt1"/>
              </a:solidFill>
            </a:endParaRPr>
          </a:p>
        </p:txBody>
      </p:sp>
      <p:cxnSp>
        <p:nvCxnSpPr>
          <p:cNvPr id="703" name="Google Shape;703;p72"/>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2698631" scaled="0"/>
        </a:gradFill>
      </p:bgPr>
    </p:bg>
    <p:spTree>
      <p:nvGrpSpPr>
        <p:cNvPr id="707" name="Shape 707"/>
        <p:cNvGrpSpPr/>
        <p:nvPr/>
      </p:nvGrpSpPr>
      <p:grpSpPr>
        <a:xfrm>
          <a:off x="0" y="0"/>
          <a:ext cx="0" cy="0"/>
          <a:chOff x="0" y="0"/>
          <a:chExt cx="0" cy="0"/>
        </a:xfrm>
      </p:grpSpPr>
      <p:sp>
        <p:nvSpPr>
          <p:cNvPr id="708" name="Google Shape;708;p73"/>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709" name="Google Shape;709;p73"/>
          <p:cNvSpPr txBox="1"/>
          <p:nvPr>
            <p:ph type="title"/>
          </p:nvPr>
        </p:nvSpPr>
        <p:spPr>
          <a:xfrm>
            <a:off x="720000" y="1003950"/>
            <a:ext cx="77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his Is a Map</a:t>
            </a:r>
            <a:endParaRPr/>
          </a:p>
        </p:txBody>
      </p:sp>
      <p:sp>
        <p:nvSpPr>
          <p:cNvPr id="710" name="Google Shape;710;p73"/>
          <p:cNvSpPr txBox="1"/>
          <p:nvPr>
            <p:ph idx="4294967295" type="subTitle"/>
          </p:nvPr>
        </p:nvSpPr>
        <p:spPr>
          <a:xfrm>
            <a:off x="953400" y="3974675"/>
            <a:ext cx="7234200" cy="3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t>Mercury is the closest planet to the Sun and the smallest one in our Solar System</a:t>
            </a:r>
            <a:endParaRPr sz="1200"/>
          </a:p>
        </p:txBody>
      </p:sp>
      <p:grpSp>
        <p:nvGrpSpPr>
          <p:cNvPr id="711" name="Google Shape;711;p73"/>
          <p:cNvGrpSpPr/>
          <p:nvPr/>
        </p:nvGrpSpPr>
        <p:grpSpPr>
          <a:xfrm>
            <a:off x="2607731" y="1398397"/>
            <a:ext cx="4248197" cy="2505148"/>
            <a:chOff x="2514225" y="4239175"/>
            <a:chExt cx="2084800" cy="1229400"/>
          </a:xfrm>
        </p:grpSpPr>
        <p:sp>
          <p:nvSpPr>
            <p:cNvPr id="712" name="Google Shape;712;p73"/>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73"/>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73"/>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73"/>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73"/>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73"/>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73"/>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73"/>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73"/>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73"/>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73"/>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3"/>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3"/>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3"/>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73"/>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73"/>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73"/>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73"/>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73"/>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3"/>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3"/>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73"/>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73"/>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3"/>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73"/>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73"/>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3"/>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3"/>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3"/>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73"/>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3"/>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3"/>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3"/>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3"/>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73"/>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73"/>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3"/>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3"/>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3"/>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3"/>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73"/>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73"/>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3"/>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3"/>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3"/>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73"/>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73"/>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73"/>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3"/>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73"/>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73"/>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3"/>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73"/>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3"/>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3"/>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3"/>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73"/>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73"/>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3"/>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3"/>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3"/>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3"/>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3"/>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3"/>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3"/>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3"/>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3"/>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3"/>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73"/>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3"/>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3"/>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3"/>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3"/>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3"/>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73"/>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73"/>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3"/>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3"/>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3"/>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3"/>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73"/>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73"/>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3"/>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73"/>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73"/>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3"/>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73"/>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3"/>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3"/>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3"/>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3"/>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3"/>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3"/>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3"/>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73"/>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3"/>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3"/>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73"/>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73"/>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3"/>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73"/>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73"/>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3"/>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3"/>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3"/>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73"/>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73"/>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3"/>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73"/>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3"/>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3"/>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3"/>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3"/>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3"/>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73"/>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73"/>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3"/>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3"/>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3"/>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3"/>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3"/>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3"/>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3"/>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73"/>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3"/>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3"/>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3"/>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3"/>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3"/>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3"/>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3"/>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3"/>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3"/>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3"/>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3"/>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3"/>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73"/>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73"/>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3"/>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3"/>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3"/>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3"/>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3"/>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3"/>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3"/>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3"/>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3"/>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3"/>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3"/>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3"/>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3"/>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3"/>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3"/>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3"/>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3"/>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3"/>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3"/>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3"/>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3"/>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3"/>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3"/>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3"/>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3"/>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3"/>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3"/>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3"/>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3"/>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3"/>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3"/>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3"/>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3"/>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3"/>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3"/>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3"/>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3"/>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3"/>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3"/>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3"/>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3"/>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3"/>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3"/>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3"/>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3"/>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3"/>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3"/>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3"/>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3"/>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3"/>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3"/>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3"/>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3"/>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3"/>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3"/>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3"/>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3"/>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3"/>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3"/>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3"/>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3"/>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3"/>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3"/>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3"/>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3"/>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3"/>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3"/>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3"/>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3"/>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3"/>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3"/>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3"/>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3"/>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3"/>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3"/>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3"/>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3"/>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3"/>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3"/>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3"/>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3"/>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3"/>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3"/>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3"/>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3"/>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3"/>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3"/>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3"/>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3"/>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3"/>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3"/>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3"/>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3"/>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3"/>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3"/>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3"/>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3"/>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3"/>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3"/>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3"/>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3"/>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3"/>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3"/>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3"/>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3"/>
            <p:cNvSpPr/>
            <p:nvPr/>
          </p:nvSpPr>
          <p:spPr>
            <a:xfrm>
              <a:off x="3612075" y="4460050"/>
              <a:ext cx="625" cy="25"/>
            </a:xfrm>
            <a:custGeom>
              <a:rect b="b" l="l" r="r" t="t"/>
              <a:pathLst>
                <a:path extrusionOk="0" h="1" w="25">
                  <a:moveTo>
                    <a:pt x="25" y="0"/>
                  </a:moveTo>
                  <a:cubicBezTo>
                    <a:pt x="0" y="0"/>
                    <a:pt x="12" y="0"/>
                    <a:pt x="2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3"/>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3"/>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3"/>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3"/>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3"/>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3"/>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3"/>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3"/>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3"/>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3"/>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73"/>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3"/>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3"/>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73"/>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3"/>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3"/>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3"/>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3"/>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3"/>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73"/>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73"/>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3"/>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3"/>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3"/>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3"/>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73"/>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3"/>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3"/>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73"/>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73"/>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73"/>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 name="Google Shape;986;p73"/>
          <p:cNvSpPr/>
          <p:nvPr/>
        </p:nvSpPr>
        <p:spPr>
          <a:xfrm>
            <a:off x="3127961" y="1517034"/>
            <a:ext cx="3558996" cy="2243406"/>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 name="Google Shape;987;p73"/>
          <p:cNvGrpSpPr/>
          <p:nvPr/>
        </p:nvGrpSpPr>
        <p:grpSpPr>
          <a:xfrm>
            <a:off x="3090309" y="1437323"/>
            <a:ext cx="3633729" cy="2364089"/>
            <a:chOff x="2732000" y="1526850"/>
            <a:chExt cx="1783250" cy="1160175"/>
          </a:xfrm>
        </p:grpSpPr>
        <p:sp>
          <p:nvSpPr>
            <p:cNvPr id="988" name="Google Shape;988;p73"/>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3"/>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73"/>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3"/>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73"/>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3"/>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3"/>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73"/>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73"/>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3"/>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3"/>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73"/>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3"/>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3"/>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73"/>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3"/>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3"/>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3"/>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3"/>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73"/>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73"/>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3"/>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3"/>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3"/>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3"/>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3"/>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3"/>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73"/>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3"/>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3"/>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73"/>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73"/>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73"/>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3"/>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3"/>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3"/>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73"/>
          <p:cNvGrpSpPr/>
          <p:nvPr/>
        </p:nvGrpSpPr>
        <p:grpSpPr>
          <a:xfrm>
            <a:off x="4167750" y="4704850"/>
            <a:ext cx="808500" cy="92100"/>
            <a:chOff x="3570750" y="4704850"/>
            <a:chExt cx="808500" cy="92100"/>
          </a:xfrm>
        </p:grpSpPr>
        <p:sp>
          <p:nvSpPr>
            <p:cNvPr id="1025" name="Google Shape;1025;p73"/>
            <p:cNvSpPr/>
            <p:nvPr/>
          </p:nvSpPr>
          <p:spPr>
            <a:xfrm>
              <a:off x="35707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3"/>
            <p:cNvSpPr/>
            <p:nvPr/>
          </p:nvSpPr>
          <p:spPr>
            <a:xfrm>
              <a:off x="38095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3"/>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3"/>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9" name="Google Shape;1029;p73"/>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1033" name="Shape 1033"/>
        <p:cNvGrpSpPr/>
        <p:nvPr/>
      </p:nvGrpSpPr>
      <p:grpSpPr>
        <a:xfrm>
          <a:off x="0" y="0"/>
          <a:ext cx="0" cy="0"/>
          <a:chOff x="0" y="0"/>
          <a:chExt cx="0" cy="0"/>
        </a:xfrm>
      </p:grpSpPr>
      <p:sp>
        <p:nvSpPr>
          <p:cNvPr id="1034" name="Google Shape;1034;p74"/>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1035" name="Google Shape;1035;p74"/>
          <p:cNvSpPr txBox="1"/>
          <p:nvPr>
            <p:ph type="title"/>
          </p:nvPr>
        </p:nvSpPr>
        <p:spPr>
          <a:xfrm>
            <a:off x="720000" y="1003925"/>
            <a:ext cx="4741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T</a:t>
            </a:r>
            <a:r>
              <a:rPr lang="en"/>
              <a:t>imeline Always Works Well</a:t>
            </a:r>
            <a:endParaRPr/>
          </a:p>
        </p:txBody>
      </p:sp>
      <p:grpSp>
        <p:nvGrpSpPr>
          <p:cNvPr id="1036" name="Google Shape;1036;p74"/>
          <p:cNvGrpSpPr/>
          <p:nvPr/>
        </p:nvGrpSpPr>
        <p:grpSpPr>
          <a:xfrm>
            <a:off x="4167750" y="4704850"/>
            <a:ext cx="808500" cy="92100"/>
            <a:chOff x="3570750" y="4704850"/>
            <a:chExt cx="808500" cy="92100"/>
          </a:xfrm>
        </p:grpSpPr>
        <p:sp>
          <p:nvSpPr>
            <p:cNvPr id="1037" name="Google Shape;1037;p74"/>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4"/>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4"/>
            <p:cNvSpPr/>
            <p:nvPr/>
          </p:nvSpPr>
          <p:spPr>
            <a:xfrm>
              <a:off x="40483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74"/>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41" name="Google Shape;1041;p74"/>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1042" name="Google Shape;1042;p74"/>
          <p:cNvSpPr/>
          <p:nvPr/>
        </p:nvSpPr>
        <p:spPr>
          <a:xfrm>
            <a:off x="4877550" y="3333987"/>
            <a:ext cx="971400" cy="971400"/>
          </a:xfrm>
          <a:prstGeom prst="roundRect">
            <a:avLst>
              <a:gd fmla="val 16667" name="adj"/>
            </a:avLst>
          </a:prstGeom>
          <a:solidFill>
            <a:schemeClr val="lt1">
              <a:alpha val="51340"/>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4"/>
          <p:cNvSpPr/>
          <p:nvPr/>
        </p:nvSpPr>
        <p:spPr>
          <a:xfrm>
            <a:off x="4877544" y="1781762"/>
            <a:ext cx="971400" cy="971400"/>
          </a:xfrm>
          <a:prstGeom prst="roundRect">
            <a:avLst>
              <a:gd fmla="val 16667" name="adj"/>
            </a:avLst>
          </a:prstGeom>
          <a:solidFill>
            <a:schemeClr val="lt1">
              <a:alpha val="51340"/>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4"/>
          <p:cNvSpPr/>
          <p:nvPr/>
        </p:nvSpPr>
        <p:spPr>
          <a:xfrm>
            <a:off x="3295047" y="1781750"/>
            <a:ext cx="971400" cy="971400"/>
          </a:xfrm>
          <a:prstGeom prst="roundRect">
            <a:avLst>
              <a:gd fmla="val 16667" name="adj"/>
            </a:avLst>
          </a:prstGeom>
          <a:solidFill>
            <a:schemeClr val="lt1">
              <a:alpha val="51340"/>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4"/>
          <p:cNvSpPr/>
          <p:nvPr/>
        </p:nvSpPr>
        <p:spPr>
          <a:xfrm>
            <a:off x="3295047" y="3333975"/>
            <a:ext cx="971400" cy="971400"/>
          </a:xfrm>
          <a:prstGeom prst="roundRect">
            <a:avLst>
              <a:gd fmla="val 16667" name="adj"/>
            </a:avLst>
          </a:prstGeom>
          <a:solidFill>
            <a:schemeClr val="lt1">
              <a:alpha val="51340"/>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4"/>
          <p:cNvSpPr txBox="1"/>
          <p:nvPr/>
        </p:nvSpPr>
        <p:spPr>
          <a:xfrm>
            <a:off x="6258600" y="1981100"/>
            <a:ext cx="1628400" cy="572700"/>
          </a:xfrm>
          <a:prstGeom prst="rect">
            <a:avLst/>
          </a:prstGeom>
          <a:noFill/>
          <a:ln>
            <a:noFill/>
          </a:ln>
        </p:spPr>
        <p:txBody>
          <a:bodyPr anchorCtr="0" anchor="ctr" bIns="91425" lIns="91425" spcFirstLastPara="1" rIns="91425" wrap="square" tIns="274300">
            <a:noAutofit/>
          </a:bodyPr>
          <a:lstStyle/>
          <a:p>
            <a:pPr indent="0" lvl="0" marL="0" rtl="0" algn="l">
              <a:spcBef>
                <a:spcPts val="0"/>
              </a:spcBef>
              <a:spcAft>
                <a:spcPts val="1600"/>
              </a:spcAft>
              <a:buNone/>
            </a:pPr>
            <a:r>
              <a:rPr lang="en" sz="1200">
                <a:solidFill>
                  <a:schemeClr val="lt1"/>
                </a:solidFill>
                <a:latin typeface="Muli"/>
                <a:ea typeface="Muli"/>
                <a:cs typeface="Muli"/>
                <a:sym typeface="Muli"/>
              </a:rPr>
              <a:t>Venus has a beautiful name, but it’s terribly hot</a:t>
            </a:r>
            <a:endParaRPr sz="1200">
              <a:solidFill>
                <a:schemeClr val="lt1"/>
              </a:solidFill>
              <a:latin typeface="Muli"/>
              <a:ea typeface="Muli"/>
              <a:cs typeface="Muli"/>
              <a:sym typeface="Muli"/>
            </a:endParaRPr>
          </a:p>
        </p:txBody>
      </p:sp>
      <p:sp>
        <p:nvSpPr>
          <p:cNvPr id="1047" name="Google Shape;1047;p74"/>
          <p:cNvSpPr txBox="1"/>
          <p:nvPr/>
        </p:nvSpPr>
        <p:spPr>
          <a:xfrm>
            <a:off x="6258600" y="3533325"/>
            <a:ext cx="1628400" cy="572700"/>
          </a:xfrm>
          <a:prstGeom prst="rect">
            <a:avLst/>
          </a:prstGeom>
          <a:noFill/>
          <a:ln>
            <a:noFill/>
          </a:ln>
        </p:spPr>
        <p:txBody>
          <a:bodyPr anchorCtr="0" anchor="ctr" bIns="91425" lIns="91425" spcFirstLastPara="1" rIns="91425" wrap="square" tIns="274300">
            <a:noAutofit/>
          </a:bodyPr>
          <a:lstStyle/>
          <a:p>
            <a:pPr indent="0" lvl="0" marL="0" rtl="0" algn="l">
              <a:spcBef>
                <a:spcPts val="0"/>
              </a:spcBef>
              <a:spcAft>
                <a:spcPts val="1600"/>
              </a:spcAft>
              <a:buNone/>
            </a:pPr>
            <a:r>
              <a:rPr lang="en" sz="1200">
                <a:solidFill>
                  <a:schemeClr val="lt1"/>
                </a:solidFill>
                <a:latin typeface="Muli"/>
                <a:ea typeface="Muli"/>
                <a:cs typeface="Muli"/>
                <a:sym typeface="Muli"/>
              </a:rPr>
              <a:t>Saturn is composed mostly of hydrogen and helium</a:t>
            </a:r>
            <a:endParaRPr sz="1200">
              <a:solidFill>
                <a:schemeClr val="lt1"/>
              </a:solidFill>
              <a:latin typeface="Muli"/>
              <a:ea typeface="Muli"/>
              <a:cs typeface="Muli"/>
              <a:sym typeface="Muli"/>
            </a:endParaRPr>
          </a:p>
        </p:txBody>
      </p:sp>
      <p:sp>
        <p:nvSpPr>
          <p:cNvPr id="1048" name="Google Shape;1048;p74"/>
          <p:cNvSpPr txBox="1"/>
          <p:nvPr/>
        </p:nvSpPr>
        <p:spPr>
          <a:xfrm>
            <a:off x="1257000" y="3533325"/>
            <a:ext cx="1628400" cy="572700"/>
          </a:xfrm>
          <a:prstGeom prst="rect">
            <a:avLst/>
          </a:prstGeom>
          <a:noFill/>
          <a:ln>
            <a:noFill/>
          </a:ln>
        </p:spPr>
        <p:txBody>
          <a:bodyPr anchorCtr="0" anchor="ctr" bIns="91425" lIns="91425" spcFirstLastPara="1" rIns="91425" wrap="square" tIns="274300">
            <a:noAutofit/>
          </a:bodyPr>
          <a:lstStyle/>
          <a:p>
            <a:pPr indent="0" lvl="0" marL="0" rtl="0" algn="r">
              <a:spcBef>
                <a:spcPts val="0"/>
              </a:spcBef>
              <a:spcAft>
                <a:spcPts val="1600"/>
              </a:spcAft>
              <a:buNone/>
            </a:pPr>
            <a:r>
              <a:rPr lang="en" sz="1200">
                <a:solidFill>
                  <a:schemeClr val="lt1"/>
                </a:solidFill>
                <a:latin typeface="Muli"/>
                <a:ea typeface="Muli"/>
                <a:cs typeface="Muli"/>
                <a:sym typeface="Muli"/>
              </a:rPr>
              <a:t>Jupiter is the biggest planet in our Solar System</a:t>
            </a:r>
            <a:endParaRPr sz="1200">
              <a:solidFill>
                <a:schemeClr val="lt1"/>
              </a:solidFill>
              <a:latin typeface="Muli"/>
              <a:ea typeface="Muli"/>
              <a:cs typeface="Muli"/>
              <a:sym typeface="Muli"/>
            </a:endParaRPr>
          </a:p>
        </p:txBody>
      </p:sp>
      <p:sp>
        <p:nvSpPr>
          <p:cNvPr id="1049" name="Google Shape;1049;p74"/>
          <p:cNvSpPr txBox="1"/>
          <p:nvPr/>
        </p:nvSpPr>
        <p:spPr>
          <a:xfrm>
            <a:off x="1257000" y="1981100"/>
            <a:ext cx="1628400" cy="572700"/>
          </a:xfrm>
          <a:prstGeom prst="rect">
            <a:avLst/>
          </a:prstGeom>
          <a:noFill/>
          <a:ln>
            <a:noFill/>
          </a:ln>
        </p:spPr>
        <p:txBody>
          <a:bodyPr anchorCtr="0" anchor="ctr" bIns="91425" lIns="91425" spcFirstLastPara="1" rIns="91425" wrap="square" tIns="274300">
            <a:noAutofit/>
          </a:bodyPr>
          <a:lstStyle/>
          <a:p>
            <a:pPr indent="0" lvl="0" marL="0" rtl="0" algn="r">
              <a:spcBef>
                <a:spcPts val="0"/>
              </a:spcBef>
              <a:spcAft>
                <a:spcPts val="1600"/>
              </a:spcAft>
              <a:buNone/>
            </a:pPr>
            <a:r>
              <a:rPr lang="en" sz="1200">
                <a:solidFill>
                  <a:schemeClr val="lt1"/>
                </a:solidFill>
                <a:latin typeface="Muli"/>
                <a:ea typeface="Muli"/>
                <a:cs typeface="Muli"/>
                <a:sym typeface="Muli"/>
              </a:rPr>
              <a:t>Despite being red, Mars is actually a cold place</a:t>
            </a:r>
            <a:endParaRPr sz="1200">
              <a:solidFill>
                <a:schemeClr val="lt1"/>
              </a:solidFill>
              <a:latin typeface="Muli"/>
              <a:ea typeface="Muli"/>
              <a:cs typeface="Muli"/>
              <a:sym typeface="Muli"/>
            </a:endParaRPr>
          </a:p>
        </p:txBody>
      </p:sp>
      <p:sp>
        <p:nvSpPr>
          <p:cNvPr id="1050" name="Google Shape;1050;p74"/>
          <p:cNvSpPr txBox="1"/>
          <p:nvPr/>
        </p:nvSpPr>
        <p:spPr>
          <a:xfrm>
            <a:off x="3503250" y="1981100"/>
            <a:ext cx="555000" cy="572700"/>
          </a:xfrm>
          <a:prstGeom prst="rect">
            <a:avLst/>
          </a:prstGeom>
          <a:noFill/>
          <a:ln>
            <a:noFill/>
          </a:ln>
        </p:spPr>
        <p:txBody>
          <a:bodyPr anchorCtr="0" anchor="ctr" bIns="91425" lIns="91425" spcFirstLastPara="1" rIns="91425" wrap="square" tIns="274300">
            <a:noAutofit/>
          </a:bodyPr>
          <a:lstStyle/>
          <a:p>
            <a:pPr indent="0" lvl="0" marL="0" rtl="0" algn="ctr">
              <a:spcBef>
                <a:spcPts val="0"/>
              </a:spcBef>
              <a:spcAft>
                <a:spcPts val="1600"/>
              </a:spcAft>
              <a:buNone/>
            </a:pPr>
            <a:r>
              <a:rPr b="1" lang="en" sz="1800">
                <a:solidFill>
                  <a:schemeClr val="lt1"/>
                </a:solidFill>
                <a:latin typeface="Montserrat"/>
                <a:ea typeface="Montserrat"/>
                <a:cs typeface="Montserrat"/>
                <a:sym typeface="Montserrat"/>
              </a:rPr>
              <a:t>01</a:t>
            </a:r>
            <a:endParaRPr b="1" sz="1800">
              <a:solidFill>
                <a:schemeClr val="lt1"/>
              </a:solidFill>
              <a:latin typeface="Montserrat"/>
              <a:ea typeface="Montserrat"/>
              <a:cs typeface="Montserrat"/>
              <a:sym typeface="Montserrat"/>
            </a:endParaRPr>
          </a:p>
        </p:txBody>
      </p:sp>
      <p:sp>
        <p:nvSpPr>
          <p:cNvPr id="1051" name="Google Shape;1051;p74"/>
          <p:cNvSpPr txBox="1"/>
          <p:nvPr/>
        </p:nvSpPr>
        <p:spPr>
          <a:xfrm>
            <a:off x="5085750" y="1981100"/>
            <a:ext cx="555000" cy="572700"/>
          </a:xfrm>
          <a:prstGeom prst="rect">
            <a:avLst/>
          </a:prstGeom>
          <a:noFill/>
          <a:ln>
            <a:noFill/>
          </a:ln>
        </p:spPr>
        <p:txBody>
          <a:bodyPr anchorCtr="0" anchor="ctr" bIns="91425" lIns="91425" spcFirstLastPara="1" rIns="91425" wrap="square" tIns="274300">
            <a:noAutofit/>
          </a:bodyPr>
          <a:lstStyle/>
          <a:p>
            <a:pPr indent="0" lvl="0" marL="0" rtl="0" algn="ctr">
              <a:spcBef>
                <a:spcPts val="0"/>
              </a:spcBef>
              <a:spcAft>
                <a:spcPts val="1600"/>
              </a:spcAft>
              <a:buNone/>
            </a:pPr>
            <a:r>
              <a:rPr b="1" lang="en" sz="1800">
                <a:solidFill>
                  <a:schemeClr val="lt1"/>
                </a:solidFill>
                <a:latin typeface="Montserrat"/>
                <a:ea typeface="Montserrat"/>
                <a:cs typeface="Montserrat"/>
                <a:sym typeface="Montserrat"/>
              </a:rPr>
              <a:t>02</a:t>
            </a:r>
            <a:endParaRPr b="1" sz="1800">
              <a:solidFill>
                <a:schemeClr val="lt1"/>
              </a:solidFill>
              <a:latin typeface="Montserrat"/>
              <a:ea typeface="Montserrat"/>
              <a:cs typeface="Montserrat"/>
              <a:sym typeface="Montserrat"/>
            </a:endParaRPr>
          </a:p>
        </p:txBody>
      </p:sp>
      <p:sp>
        <p:nvSpPr>
          <p:cNvPr id="1052" name="Google Shape;1052;p74"/>
          <p:cNvSpPr txBox="1"/>
          <p:nvPr/>
        </p:nvSpPr>
        <p:spPr>
          <a:xfrm>
            <a:off x="5085750" y="3533325"/>
            <a:ext cx="555000" cy="572700"/>
          </a:xfrm>
          <a:prstGeom prst="rect">
            <a:avLst/>
          </a:prstGeom>
          <a:noFill/>
          <a:ln>
            <a:noFill/>
          </a:ln>
        </p:spPr>
        <p:txBody>
          <a:bodyPr anchorCtr="0" anchor="ctr" bIns="91425" lIns="91425" spcFirstLastPara="1" rIns="91425" wrap="square" tIns="274300">
            <a:noAutofit/>
          </a:bodyPr>
          <a:lstStyle/>
          <a:p>
            <a:pPr indent="0" lvl="0" marL="0" rtl="0" algn="ctr">
              <a:spcBef>
                <a:spcPts val="0"/>
              </a:spcBef>
              <a:spcAft>
                <a:spcPts val="1600"/>
              </a:spcAft>
              <a:buNone/>
            </a:pPr>
            <a:r>
              <a:rPr b="1" lang="en" sz="1800">
                <a:solidFill>
                  <a:schemeClr val="lt1"/>
                </a:solidFill>
                <a:latin typeface="Montserrat"/>
                <a:ea typeface="Montserrat"/>
                <a:cs typeface="Montserrat"/>
                <a:sym typeface="Montserrat"/>
              </a:rPr>
              <a:t>03</a:t>
            </a:r>
            <a:endParaRPr b="1" sz="1800">
              <a:solidFill>
                <a:schemeClr val="lt1"/>
              </a:solidFill>
              <a:latin typeface="Montserrat"/>
              <a:ea typeface="Montserrat"/>
              <a:cs typeface="Montserrat"/>
              <a:sym typeface="Montserrat"/>
            </a:endParaRPr>
          </a:p>
        </p:txBody>
      </p:sp>
      <p:sp>
        <p:nvSpPr>
          <p:cNvPr id="1053" name="Google Shape;1053;p74"/>
          <p:cNvSpPr txBox="1"/>
          <p:nvPr/>
        </p:nvSpPr>
        <p:spPr>
          <a:xfrm>
            <a:off x="3503250" y="3533325"/>
            <a:ext cx="555000" cy="572700"/>
          </a:xfrm>
          <a:prstGeom prst="rect">
            <a:avLst/>
          </a:prstGeom>
          <a:noFill/>
          <a:ln>
            <a:noFill/>
          </a:ln>
        </p:spPr>
        <p:txBody>
          <a:bodyPr anchorCtr="0" anchor="ctr" bIns="91425" lIns="91425" spcFirstLastPara="1" rIns="91425" wrap="square" tIns="274300">
            <a:noAutofit/>
          </a:bodyPr>
          <a:lstStyle/>
          <a:p>
            <a:pPr indent="0" lvl="0" marL="0" rtl="0" algn="ctr">
              <a:spcBef>
                <a:spcPts val="0"/>
              </a:spcBef>
              <a:spcAft>
                <a:spcPts val="1600"/>
              </a:spcAft>
              <a:buNone/>
            </a:pPr>
            <a:r>
              <a:rPr b="1" lang="en" sz="1800">
                <a:solidFill>
                  <a:schemeClr val="lt1"/>
                </a:solidFill>
                <a:latin typeface="Montserrat"/>
                <a:ea typeface="Montserrat"/>
                <a:cs typeface="Montserrat"/>
                <a:sym typeface="Montserrat"/>
              </a:rPr>
              <a:t>04</a:t>
            </a:r>
            <a:endParaRPr b="1" sz="1800">
              <a:solidFill>
                <a:schemeClr val="lt1"/>
              </a:solidFill>
              <a:latin typeface="Montserrat"/>
              <a:ea typeface="Montserrat"/>
              <a:cs typeface="Montserrat"/>
              <a:sym typeface="Montserrat"/>
            </a:endParaRPr>
          </a:p>
        </p:txBody>
      </p:sp>
      <p:cxnSp>
        <p:nvCxnSpPr>
          <p:cNvPr id="1054" name="Google Shape;1054;p74"/>
          <p:cNvCxnSpPr>
            <a:stCxn id="1044" idx="3"/>
            <a:endCxn id="1043" idx="1"/>
          </p:cNvCxnSpPr>
          <p:nvPr/>
        </p:nvCxnSpPr>
        <p:spPr>
          <a:xfrm>
            <a:off x="4266447" y="2267450"/>
            <a:ext cx="611100" cy="0"/>
          </a:xfrm>
          <a:prstGeom prst="straightConnector1">
            <a:avLst/>
          </a:prstGeom>
          <a:noFill/>
          <a:ln cap="flat" cmpd="sng" w="19050">
            <a:solidFill>
              <a:schemeClr val="lt1"/>
            </a:solidFill>
            <a:prstDash val="solid"/>
            <a:round/>
            <a:headEnd len="med" w="med" type="none"/>
            <a:tailEnd len="med" w="med" type="none"/>
          </a:ln>
        </p:spPr>
      </p:cxnSp>
      <p:cxnSp>
        <p:nvCxnSpPr>
          <p:cNvPr id="1055" name="Google Shape;1055;p74"/>
          <p:cNvCxnSpPr>
            <a:stCxn id="1045" idx="3"/>
            <a:endCxn id="1042" idx="1"/>
          </p:cNvCxnSpPr>
          <p:nvPr/>
        </p:nvCxnSpPr>
        <p:spPr>
          <a:xfrm>
            <a:off x="4266447" y="3819675"/>
            <a:ext cx="611100" cy="0"/>
          </a:xfrm>
          <a:prstGeom prst="straightConnector1">
            <a:avLst/>
          </a:prstGeom>
          <a:noFill/>
          <a:ln cap="flat" cmpd="sng" w="19050">
            <a:solidFill>
              <a:schemeClr val="lt1"/>
            </a:solidFill>
            <a:prstDash val="solid"/>
            <a:round/>
            <a:headEnd len="med" w="med" type="none"/>
            <a:tailEnd len="med" w="med" type="none"/>
          </a:ln>
        </p:spPr>
      </p:cxnSp>
      <p:cxnSp>
        <p:nvCxnSpPr>
          <p:cNvPr id="1056" name="Google Shape;1056;p74"/>
          <p:cNvCxnSpPr>
            <a:stCxn id="1043" idx="3"/>
            <a:endCxn id="1042" idx="3"/>
          </p:cNvCxnSpPr>
          <p:nvPr/>
        </p:nvCxnSpPr>
        <p:spPr>
          <a:xfrm>
            <a:off x="5848944" y="2267462"/>
            <a:ext cx="600" cy="1552200"/>
          </a:xfrm>
          <a:prstGeom prst="bentConnector3">
            <a:avLst>
              <a:gd fmla="val 39688452" name="adj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1060" name="Shape 1060"/>
        <p:cNvGrpSpPr/>
        <p:nvPr/>
      </p:nvGrpSpPr>
      <p:grpSpPr>
        <a:xfrm>
          <a:off x="0" y="0"/>
          <a:ext cx="0" cy="0"/>
          <a:chOff x="0" y="0"/>
          <a:chExt cx="0" cy="0"/>
        </a:xfrm>
      </p:grpSpPr>
      <p:sp>
        <p:nvSpPr>
          <p:cNvPr id="1061" name="Google Shape;1061;p75"/>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grpSp>
        <p:nvGrpSpPr>
          <p:cNvPr id="1062" name="Google Shape;1062;p75"/>
          <p:cNvGrpSpPr/>
          <p:nvPr/>
        </p:nvGrpSpPr>
        <p:grpSpPr>
          <a:xfrm>
            <a:off x="4167750" y="4704850"/>
            <a:ext cx="808500" cy="92100"/>
            <a:chOff x="3570750" y="4704850"/>
            <a:chExt cx="808500" cy="92100"/>
          </a:xfrm>
        </p:grpSpPr>
        <p:sp>
          <p:nvSpPr>
            <p:cNvPr id="1063" name="Google Shape;1063;p75"/>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75"/>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75"/>
            <p:cNvSpPr/>
            <p:nvPr/>
          </p:nvSpPr>
          <p:spPr>
            <a:xfrm>
              <a:off x="40483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5"/>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 name="Google Shape;1067;p75"/>
          <p:cNvSpPr txBox="1"/>
          <p:nvPr>
            <p:ph type="title"/>
          </p:nvPr>
        </p:nvSpPr>
        <p:spPr>
          <a:xfrm>
            <a:off x="2521825" y="1449300"/>
            <a:ext cx="41004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 Name of This Section</a:t>
            </a:r>
            <a:endParaRPr/>
          </a:p>
        </p:txBody>
      </p:sp>
      <p:sp>
        <p:nvSpPr>
          <p:cNvPr id="1068" name="Google Shape;1068;p75"/>
          <p:cNvSpPr txBox="1"/>
          <p:nvPr>
            <p:ph idx="1" type="subTitle"/>
          </p:nvPr>
        </p:nvSpPr>
        <p:spPr>
          <a:xfrm>
            <a:off x="2656250" y="2931600"/>
            <a:ext cx="3831600" cy="76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could enter a subtitle here if you need it</a:t>
            </a:r>
            <a:endParaRPr/>
          </a:p>
        </p:txBody>
      </p:sp>
      <p:pic>
        <p:nvPicPr>
          <p:cNvPr id="1069" name="Google Shape;1069;p75"/>
          <p:cNvPicPr preferRelativeResize="0"/>
          <p:nvPr/>
        </p:nvPicPr>
        <p:blipFill rotWithShape="1">
          <a:blip r:embed="rId3">
            <a:alphaModFix/>
          </a:blip>
          <a:srcRect b="0" l="0" r="49877" t="0"/>
          <a:stretch/>
        </p:blipFill>
        <p:spPr>
          <a:xfrm>
            <a:off x="-2" y="1858925"/>
            <a:ext cx="2242777" cy="2987453"/>
          </a:xfrm>
          <a:prstGeom prst="rect">
            <a:avLst/>
          </a:prstGeom>
          <a:noFill/>
          <a:ln>
            <a:noFill/>
          </a:ln>
        </p:spPr>
      </p:pic>
      <p:pic>
        <p:nvPicPr>
          <p:cNvPr id="1070" name="Google Shape;1070;p75"/>
          <p:cNvPicPr preferRelativeResize="0"/>
          <p:nvPr/>
        </p:nvPicPr>
        <p:blipFill rotWithShape="1">
          <a:blip r:embed="rId3">
            <a:alphaModFix/>
          </a:blip>
          <a:srcRect b="0" l="49877" r="0" t="0"/>
          <a:stretch/>
        </p:blipFill>
        <p:spPr>
          <a:xfrm>
            <a:off x="6901273" y="1858925"/>
            <a:ext cx="2242777" cy="2987453"/>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1074" name="Shape 1074"/>
        <p:cNvGrpSpPr/>
        <p:nvPr/>
      </p:nvGrpSpPr>
      <p:grpSpPr>
        <a:xfrm>
          <a:off x="0" y="0"/>
          <a:ext cx="0" cy="0"/>
          <a:chOff x="0" y="0"/>
          <a:chExt cx="0" cy="0"/>
        </a:xfrm>
      </p:grpSpPr>
      <p:sp>
        <p:nvSpPr>
          <p:cNvPr id="1075" name="Google Shape;1075;p76"/>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1076" name="Google Shape;1076;p76"/>
          <p:cNvSpPr txBox="1"/>
          <p:nvPr>
            <p:ph type="title"/>
          </p:nvPr>
        </p:nvSpPr>
        <p:spPr>
          <a:xfrm>
            <a:off x="720000" y="1003925"/>
            <a:ext cx="4741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Another Timeline</a:t>
            </a:r>
            <a:endParaRPr/>
          </a:p>
        </p:txBody>
      </p:sp>
      <p:cxnSp>
        <p:nvCxnSpPr>
          <p:cNvPr id="1077" name="Google Shape;1077;p76"/>
          <p:cNvCxnSpPr>
            <a:stCxn id="1078" idx="6"/>
            <a:endCxn id="1079" idx="2"/>
          </p:cNvCxnSpPr>
          <p:nvPr/>
        </p:nvCxnSpPr>
        <p:spPr>
          <a:xfrm>
            <a:off x="2173375" y="2727025"/>
            <a:ext cx="1077300" cy="0"/>
          </a:xfrm>
          <a:prstGeom prst="straightConnector1">
            <a:avLst/>
          </a:prstGeom>
          <a:noFill/>
          <a:ln cap="flat" cmpd="sng" w="19050">
            <a:solidFill>
              <a:schemeClr val="lt1"/>
            </a:solidFill>
            <a:prstDash val="solid"/>
            <a:round/>
            <a:headEnd len="med" w="med" type="none"/>
            <a:tailEnd len="med" w="med" type="none"/>
          </a:ln>
        </p:spPr>
      </p:cxnSp>
      <p:grpSp>
        <p:nvGrpSpPr>
          <p:cNvPr id="1080" name="Google Shape;1080;p76"/>
          <p:cNvGrpSpPr/>
          <p:nvPr/>
        </p:nvGrpSpPr>
        <p:grpSpPr>
          <a:xfrm>
            <a:off x="1385575" y="2333125"/>
            <a:ext cx="787800" cy="787800"/>
            <a:chOff x="1309425" y="2333125"/>
            <a:chExt cx="787800" cy="787800"/>
          </a:xfrm>
        </p:grpSpPr>
        <p:sp>
          <p:nvSpPr>
            <p:cNvPr id="1078" name="Google Shape;1078;p76"/>
            <p:cNvSpPr/>
            <p:nvPr/>
          </p:nvSpPr>
          <p:spPr>
            <a:xfrm>
              <a:off x="1309425" y="2333125"/>
              <a:ext cx="787800" cy="7878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76"/>
            <p:cNvSpPr/>
            <p:nvPr/>
          </p:nvSpPr>
          <p:spPr>
            <a:xfrm>
              <a:off x="1402678" y="2426399"/>
              <a:ext cx="601200" cy="601200"/>
            </a:xfrm>
            <a:prstGeom prst="ellipse">
              <a:avLst/>
            </a:prstGeom>
            <a:solidFill>
              <a:schemeClr val="lt1">
                <a:alpha val="69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76"/>
          <p:cNvGrpSpPr/>
          <p:nvPr/>
        </p:nvGrpSpPr>
        <p:grpSpPr>
          <a:xfrm>
            <a:off x="3250674" y="2333125"/>
            <a:ext cx="787800" cy="787800"/>
            <a:chOff x="3159649" y="2333125"/>
            <a:chExt cx="787800" cy="787800"/>
          </a:xfrm>
        </p:grpSpPr>
        <p:sp>
          <p:nvSpPr>
            <p:cNvPr id="1079" name="Google Shape;1079;p76"/>
            <p:cNvSpPr/>
            <p:nvPr/>
          </p:nvSpPr>
          <p:spPr>
            <a:xfrm>
              <a:off x="3159649" y="2333125"/>
              <a:ext cx="787800" cy="7878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6"/>
            <p:cNvSpPr/>
            <p:nvPr/>
          </p:nvSpPr>
          <p:spPr>
            <a:xfrm>
              <a:off x="3252977" y="2426399"/>
              <a:ext cx="601200" cy="601200"/>
            </a:xfrm>
            <a:prstGeom prst="ellipse">
              <a:avLst/>
            </a:prstGeom>
            <a:solidFill>
              <a:schemeClr val="lt1">
                <a:alpha val="69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76"/>
          <p:cNvGrpSpPr/>
          <p:nvPr/>
        </p:nvGrpSpPr>
        <p:grpSpPr>
          <a:xfrm>
            <a:off x="5103214" y="2333125"/>
            <a:ext cx="787800" cy="787800"/>
            <a:chOff x="5103264" y="2333125"/>
            <a:chExt cx="787800" cy="787800"/>
          </a:xfrm>
        </p:grpSpPr>
        <p:sp>
          <p:nvSpPr>
            <p:cNvPr id="1085" name="Google Shape;1085;p76"/>
            <p:cNvSpPr/>
            <p:nvPr/>
          </p:nvSpPr>
          <p:spPr>
            <a:xfrm>
              <a:off x="5103264" y="2333125"/>
              <a:ext cx="787800" cy="7878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76"/>
            <p:cNvSpPr/>
            <p:nvPr/>
          </p:nvSpPr>
          <p:spPr>
            <a:xfrm>
              <a:off x="5196592" y="2426399"/>
              <a:ext cx="601200" cy="601200"/>
            </a:xfrm>
            <a:prstGeom prst="ellipse">
              <a:avLst/>
            </a:prstGeom>
            <a:solidFill>
              <a:schemeClr val="lt1">
                <a:alpha val="69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76"/>
          <p:cNvGrpSpPr/>
          <p:nvPr/>
        </p:nvGrpSpPr>
        <p:grpSpPr>
          <a:xfrm>
            <a:off x="6970630" y="2333125"/>
            <a:ext cx="787800" cy="787800"/>
            <a:chOff x="7046880" y="2333125"/>
            <a:chExt cx="787800" cy="787800"/>
          </a:xfrm>
        </p:grpSpPr>
        <p:sp>
          <p:nvSpPr>
            <p:cNvPr id="1088" name="Google Shape;1088;p76"/>
            <p:cNvSpPr/>
            <p:nvPr/>
          </p:nvSpPr>
          <p:spPr>
            <a:xfrm>
              <a:off x="7046880" y="2333125"/>
              <a:ext cx="787800" cy="7878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76"/>
            <p:cNvSpPr/>
            <p:nvPr/>
          </p:nvSpPr>
          <p:spPr>
            <a:xfrm>
              <a:off x="7140208" y="2426399"/>
              <a:ext cx="601200" cy="601200"/>
            </a:xfrm>
            <a:prstGeom prst="ellipse">
              <a:avLst/>
            </a:prstGeom>
            <a:solidFill>
              <a:schemeClr val="lt1">
                <a:alpha val="696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90" name="Google Shape;1090;p76"/>
          <p:cNvCxnSpPr>
            <a:stCxn id="1085" idx="2"/>
            <a:endCxn id="1079" idx="6"/>
          </p:cNvCxnSpPr>
          <p:nvPr/>
        </p:nvCxnSpPr>
        <p:spPr>
          <a:xfrm rot="10800000">
            <a:off x="4038514" y="2727025"/>
            <a:ext cx="1064700" cy="0"/>
          </a:xfrm>
          <a:prstGeom prst="straightConnector1">
            <a:avLst/>
          </a:prstGeom>
          <a:noFill/>
          <a:ln cap="flat" cmpd="sng" w="19050">
            <a:solidFill>
              <a:schemeClr val="lt1"/>
            </a:solidFill>
            <a:prstDash val="solid"/>
            <a:round/>
            <a:headEnd len="med" w="med" type="none"/>
            <a:tailEnd len="med" w="med" type="none"/>
          </a:ln>
        </p:spPr>
      </p:cxnSp>
      <p:cxnSp>
        <p:nvCxnSpPr>
          <p:cNvPr id="1091" name="Google Shape;1091;p76"/>
          <p:cNvCxnSpPr>
            <a:stCxn id="1088" idx="2"/>
            <a:endCxn id="1085" idx="6"/>
          </p:cNvCxnSpPr>
          <p:nvPr/>
        </p:nvCxnSpPr>
        <p:spPr>
          <a:xfrm rot="10800000">
            <a:off x="5890930" y="2727025"/>
            <a:ext cx="1079700" cy="0"/>
          </a:xfrm>
          <a:prstGeom prst="straightConnector1">
            <a:avLst/>
          </a:prstGeom>
          <a:noFill/>
          <a:ln cap="flat" cmpd="sng" w="19050">
            <a:solidFill>
              <a:schemeClr val="lt1"/>
            </a:solidFill>
            <a:prstDash val="solid"/>
            <a:round/>
            <a:headEnd len="med" w="med" type="none"/>
            <a:tailEnd len="med" w="med" type="none"/>
          </a:ln>
        </p:spPr>
      </p:cxnSp>
      <p:sp>
        <p:nvSpPr>
          <p:cNvPr id="1092" name="Google Shape;1092;p76"/>
          <p:cNvSpPr txBox="1"/>
          <p:nvPr>
            <p:ph idx="4294967295" type="title"/>
          </p:nvPr>
        </p:nvSpPr>
        <p:spPr>
          <a:xfrm>
            <a:off x="2889776" y="3250550"/>
            <a:ext cx="1509600" cy="6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latin typeface="Muli"/>
                <a:ea typeface="Muli"/>
                <a:cs typeface="Muli"/>
                <a:sym typeface="Muli"/>
              </a:rPr>
              <a:t>Venus has a beautiful name, but it’s too hot</a:t>
            </a:r>
            <a:endParaRPr b="0" sz="1400">
              <a:latin typeface="Muli"/>
              <a:ea typeface="Muli"/>
              <a:cs typeface="Muli"/>
              <a:sym typeface="Muli"/>
            </a:endParaRPr>
          </a:p>
        </p:txBody>
      </p:sp>
      <p:sp>
        <p:nvSpPr>
          <p:cNvPr id="1093" name="Google Shape;1093;p76"/>
          <p:cNvSpPr txBox="1"/>
          <p:nvPr>
            <p:ph idx="4294967295" type="title"/>
          </p:nvPr>
        </p:nvSpPr>
        <p:spPr>
          <a:xfrm>
            <a:off x="1037213" y="3250550"/>
            <a:ext cx="1509600" cy="6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latin typeface="Muli"/>
                <a:ea typeface="Muli"/>
                <a:cs typeface="Muli"/>
                <a:sym typeface="Muli"/>
              </a:rPr>
              <a:t>Despite being red, Mars is </a:t>
            </a:r>
            <a:r>
              <a:rPr b="0" lang="en" sz="1400">
                <a:latin typeface="Muli"/>
                <a:ea typeface="Muli"/>
                <a:cs typeface="Muli"/>
                <a:sym typeface="Muli"/>
              </a:rPr>
              <a:t>a cold place</a:t>
            </a:r>
            <a:endParaRPr b="0" sz="1400">
              <a:latin typeface="Muli"/>
              <a:ea typeface="Muli"/>
              <a:cs typeface="Muli"/>
              <a:sym typeface="Muli"/>
            </a:endParaRPr>
          </a:p>
        </p:txBody>
      </p:sp>
      <p:sp>
        <p:nvSpPr>
          <p:cNvPr id="1094" name="Google Shape;1094;p76"/>
          <p:cNvSpPr txBox="1"/>
          <p:nvPr>
            <p:ph idx="4294967295" type="title"/>
          </p:nvPr>
        </p:nvSpPr>
        <p:spPr>
          <a:xfrm>
            <a:off x="4742326" y="3250550"/>
            <a:ext cx="1509600" cy="6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latin typeface="Muli"/>
                <a:ea typeface="Muli"/>
                <a:cs typeface="Muli"/>
                <a:sym typeface="Muli"/>
              </a:rPr>
              <a:t>Mercury is the closest planet to the Sun</a:t>
            </a:r>
            <a:endParaRPr b="0" sz="1400">
              <a:latin typeface="Muli"/>
              <a:ea typeface="Muli"/>
              <a:cs typeface="Muli"/>
              <a:sym typeface="Muli"/>
            </a:endParaRPr>
          </a:p>
        </p:txBody>
      </p:sp>
      <p:sp>
        <p:nvSpPr>
          <p:cNvPr id="1095" name="Google Shape;1095;p76"/>
          <p:cNvSpPr txBox="1"/>
          <p:nvPr>
            <p:ph idx="4294967295" type="title"/>
          </p:nvPr>
        </p:nvSpPr>
        <p:spPr>
          <a:xfrm>
            <a:off x="6594876" y="3250550"/>
            <a:ext cx="1509600" cy="6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latin typeface="Muli"/>
                <a:ea typeface="Muli"/>
                <a:cs typeface="Muli"/>
                <a:sym typeface="Muli"/>
              </a:rPr>
              <a:t>Neptune is the farthest planet from the Sun</a:t>
            </a:r>
            <a:endParaRPr b="0" sz="1400">
              <a:latin typeface="Muli"/>
              <a:ea typeface="Muli"/>
              <a:cs typeface="Muli"/>
              <a:sym typeface="Muli"/>
            </a:endParaRPr>
          </a:p>
        </p:txBody>
      </p:sp>
      <p:sp>
        <p:nvSpPr>
          <p:cNvPr id="1096" name="Google Shape;1096;p76"/>
          <p:cNvSpPr txBox="1"/>
          <p:nvPr>
            <p:ph idx="4294967295" type="title"/>
          </p:nvPr>
        </p:nvSpPr>
        <p:spPr>
          <a:xfrm>
            <a:off x="2889675" y="2590500"/>
            <a:ext cx="15096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1"/>
                </a:solidFill>
              </a:rPr>
              <a:t>2018</a:t>
            </a:r>
            <a:endParaRPr sz="1200">
              <a:solidFill>
                <a:schemeClr val="accent1"/>
              </a:solidFill>
            </a:endParaRPr>
          </a:p>
        </p:txBody>
      </p:sp>
      <p:sp>
        <p:nvSpPr>
          <p:cNvPr id="1097" name="Google Shape;1097;p76"/>
          <p:cNvSpPr txBox="1"/>
          <p:nvPr>
            <p:ph idx="4294967295" type="title"/>
          </p:nvPr>
        </p:nvSpPr>
        <p:spPr>
          <a:xfrm>
            <a:off x="1024650" y="2590500"/>
            <a:ext cx="15096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1"/>
                </a:solidFill>
              </a:rPr>
              <a:t>2016</a:t>
            </a:r>
            <a:endParaRPr sz="1200">
              <a:solidFill>
                <a:schemeClr val="accent1"/>
              </a:solidFill>
            </a:endParaRPr>
          </a:p>
        </p:txBody>
      </p:sp>
      <p:sp>
        <p:nvSpPr>
          <p:cNvPr id="1098" name="Google Shape;1098;p76"/>
          <p:cNvSpPr txBox="1"/>
          <p:nvPr>
            <p:ph idx="4294967295" type="title"/>
          </p:nvPr>
        </p:nvSpPr>
        <p:spPr>
          <a:xfrm>
            <a:off x="4742275" y="2590500"/>
            <a:ext cx="15096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1"/>
                </a:solidFill>
              </a:rPr>
              <a:t>2020</a:t>
            </a:r>
            <a:endParaRPr sz="1200">
              <a:solidFill>
                <a:schemeClr val="accent1"/>
              </a:solidFill>
            </a:endParaRPr>
          </a:p>
        </p:txBody>
      </p:sp>
      <p:sp>
        <p:nvSpPr>
          <p:cNvPr id="1099" name="Google Shape;1099;p76"/>
          <p:cNvSpPr txBox="1"/>
          <p:nvPr>
            <p:ph idx="4294967295" type="title"/>
          </p:nvPr>
        </p:nvSpPr>
        <p:spPr>
          <a:xfrm>
            <a:off x="6609750" y="2590500"/>
            <a:ext cx="1509600" cy="2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1"/>
                </a:solidFill>
              </a:rPr>
              <a:t>2022</a:t>
            </a:r>
            <a:endParaRPr sz="1200">
              <a:solidFill>
                <a:schemeClr val="accent1"/>
              </a:solidFill>
            </a:endParaRPr>
          </a:p>
        </p:txBody>
      </p:sp>
      <p:grpSp>
        <p:nvGrpSpPr>
          <p:cNvPr id="1100" name="Google Shape;1100;p76"/>
          <p:cNvGrpSpPr/>
          <p:nvPr/>
        </p:nvGrpSpPr>
        <p:grpSpPr>
          <a:xfrm>
            <a:off x="4167750" y="4704850"/>
            <a:ext cx="808500" cy="92100"/>
            <a:chOff x="3570750" y="4704850"/>
            <a:chExt cx="808500" cy="92100"/>
          </a:xfrm>
        </p:grpSpPr>
        <p:sp>
          <p:nvSpPr>
            <p:cNvPr id="1101" name="Google Shape;1101;p76"/>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76"/>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76"/>
            <p:cNvSpPr/>
            <p:nvPr/>
          </p:nvSpPr>
          <p:spPr>
            <a:xfrm>
              <a:off x="40483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6"/>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5" name="Google Shape;1105;p76"/>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219" name="Shape 219"/>
        <p:cNvGrpSpPr/>
        <p:nvPr/>
      </p:nvGrpSpPr>
      <p:grpSpPr>
        <a:xfrm>
          <a:off x="0" y="0"/>
          <a:ext cx="0" cy="0"/>
          <a:chOff x="0" y="0"/>
          <a:chExt cx="0" cy="0"/>
        </a:xfrm>
      </p:grpSpPr>
      <p:sp>
        <p:nvSpPr>
          <p:cNvPr id="220" name="Google Shape;220;p32"/>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1</a:t>
            </a:r>
            <a:endParaRPr sz="3500"/>
          </a:p>
        </p:txBody>
      </p:sp>
      <p:sp>
        <p:nvSpPr>
          <p:cNvPr id="221" name="Google Shape;221;p32"/>
          <p:cNvSpPr txBox="1"/>
          <p:nvPr/>
        </p:nvSpPr>
        <p:spPr>
          <a:xfrm>
            <a:off x="282286" y="2889702"/>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current Master’s student who was homeschooled from 2nd to 9th grade for the purpose of pursuing competitive tennis.</a:t>
            </a:r>
            <a:endParaRPr>
              <a:solidFill>
                <a:schemeClr val="lt1"/>
              </a:solidFill>
              <a:latin typeface="Muli"/>
              <a:ea typeface="Muli"/>
              <a:cs typeface="Muli"/>
              <a:sym typeface="Muli"/>
            </a:endParaRPr>
          </a:p>
        </p:txBody>
      </p:sp>
      <p:sp>
        <p:nvSpPr>
          <p:cNvPr id="222" name="Google Shape;222;p32"/>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223" name="Google Shape;223;p32"/>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2698631" scaled="0"/>
        </a:gradFill>
      </p:bgPr>
    </p:bg>
    <p:spTree>
      <p:nvGrpSpPr>
        <p:cNvPr id="1109" name="Shape 1109"/>
        <p:cNvGrpSpPr/>
        <p:nvPr/>
      </p:nvGrpSpPr>
      <p:grpSpPr>
        <a:xfrm>
          <a:off x="0" y="0"/>
          <a:ext cx="0" cy="0"/>
          <a:chOff x="0" y="0"/>
          <a:chExt cx="0" cy="0"/>
        </a:xfrm>
      </p:grpSpPr>
      <p:sp>
        <p:nvSpPr>
          <p:cNvPr id="1110" name="Google Shape;1110;p77"/>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1111" name="Google Shape;1111;p77"/>
          <p:cNvSpPr txBox="1"/>
          <p:nvPr>
            <p:ph type="title"/>
          </p:nvPr>
        </p:nvSpPr>
        <p:spPr>
          <a:xfrm>
            <a:off x="720000" y="1003925"/>
            <a:ext cx="77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t>
            </a:r>
            <a:r>
              <a:rPr lang="en"/>
              <a:t>ow about the Percentages?</a:t>
            </a:r>
            <a:endParaRPr/>
          </a:p>
        </p:txBody>
      </p:sp>
      <p:grpSp>
        <p:nvGrpSpPr>
          <p:cNvPr id="1112" name="Google Shape;1112;p77"/>
          <p:cNvGrpSpPr/>
          <p:nvPr/>
        </p:nvGrpSpPr>
        <p:grpSpPr>
          <a:xfrm>
            <a:off x="1160561" y="2204293"/>
            <a:ext cx="1287749" cy="1287663"/>
            <a:chOff x="4049800" y="640400"/>
            <a:chExt cx="858900" cy="858900"/>
          </a:xfrm>
        </p:grpSpPr>
        <p:sp>
          <p:nvSpPr>
            <p:cNvPr id="1113" name="Google Shape;1113;p77"/>
            <p:cNvSpPr/>
            <p:nvPr/>
          </p:nvSpPr>
          <p:spPr>
            <a:xfrm>
              <a:off x="4049800" y="640400"/>
              <a:ext cx="858900" cy="858900"/>
            </a:xfrm>
            <a:prstGeom prst="donut">
              <a:avLst>
                <a:gd fmla="val 1338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7"/>
            <p:cNvSpPr/>
            <p:nvPr/>
          </p:nvSpPr>
          <p:spPr>
            <a:xfrm>
              <a:off x="4049800" y="640400"/>
              <a:ext cx="858900" cy="858900"/>
            </a:xfrm>
            <a:prstGeom prst="blockArc">
              <a:avLst>
                <a:gd fmla="val 16199625" name="adj1"/>
                <a:gd fmla="val 252867" name="adj2"/>
                <a:gd fmla="val 13829" name="adj3"/>
              </a:avLst>
            </a:prstGeom>
            <a:solidFill>
              <a:schemeClr val="lt1">
                <a:alpha val="6964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77"/>
          <p:cNvGrpSpPr/>
          <p:nvPr/>
        </p:nvGrpSpPr>
        <p:grpSpPr>
          <a:xfrm>
            <a:off x="3928136" y="2204293"/>
            <a:ext cx="1287749" cy="1287663"/>
            <a:chOff x="4049800" y="640400"/>
            <a:chExt cx="858900" cy="858900"/>
          </a:xfrm>
        </p:grpSpPr>
        <p:sp>
          <p:nvSpPr>
            <p:cNvPr id="1116" name="Google Shape;1116;p77"/>
            <p:cNvSpPr/>
            <p:nvPr/>
          </p:nvSpPr>
          <p:spPr>
            <a:xfrm>
              <a:off x="4049800" y="640400"/>
              <a:ext cx="858900" cy="858900"/>
            </a:xfrm>
            <a:prstGeom prst="donut">
              <a:avLst>
                <a:gd fmla="val 1338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7"/>
            <p:cNvSpPr/>
            <p:nvPr/>
          </p:nvSpPr>
          <p:spPr>
            <a:xfrm>
              <a:off x="4049800" y="640400"/>
              <a:ext cx="858900" cy="858900"/>
            </a:xfrm>
            <a:prstGeom prst="blockArc">
              <a:avLst>
                <a:gd fmla="val 16163092" name="adj1"/>
                <a:gd fmla="val 8072251" name="adj2"/>
                <a:gd fmla="val 13007" name="adj3"/>
              </a:avLst>
            </a:prstGeom>
            <a:solidFill>
              <a:schemeClr val="lt1">
                <a:alpha val="6964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77"/>
          <p:cNvGrpSpPr/>
          <p:nvPr/>
        </p:nvGrpSpPr>
        <p:grpSpPr>
          <a:xfrm>
            <a:off x="6695711" y="2204293"/>
            <a:ext cx="1287749" cy="1287663"/>
            <a:chOff x="4049800" y="640400"/>
            <a:chExt cx="858900" cy="858900"/>
          </a:xfrm>
        </p:grpSpPr>
        <p:sp>
          <p:nvSpPr>
            <p:cNvPr id="1119" name="Google Shape;1119;p77"/>
            <p:cNvSpPr/>
            <p:nvPr/>
          </p:nvSpPr>
          <p:spPr>
            <a:xfrm>
              <a:off x="4049800" y="640400"/>
              <a:ext cx="858900" cy="858900"/>
            </a:xfrm>
            <a:prstGeom prst="donut">
              <a:avLst>
                <a:gd fmla="val 1338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7"/>
            <p:cNvSpPr/>
            <p:nvPr/>
          </p:nvSpPr>
          <p:spPr>
            <a:xfrm>
              <a:off x="4049800" y="640400"/>
              <a:ext cx="858900" cy="858900"/>
            </a:xfrm>
            <a:prstGeom prst="blockArc">
              <a:avLst>
                <a:gd fmla="val 16125354" name="adj1"/>
                <a:gd fmla="val 12129215" name="adj2"/>
                <a:gd fmla="val 13557" name="adj3"/>
              </a:avLst>
            </a:prstGeom>
            <a:solidFill>
              <a:schemeClr val="lt1">
                <a:alpha val="69640"/>
              </a:scheme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 name="Google Shape;1121;p77"/>
          <p:cNvSpPr txBox="1"/>
          <p:nvPr/>
        </p:nvSpPr>
        <p:spPr>
          <a:xfrm>
            <a:off x="1471875" y="2647275"/>
            <a:ext cx="665100" cy="401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25%</a:t>
            </a:r>
            <a:endParaRPr b="1">
              <a:solidFill>
                <a:schemeClr val="lt1"/>
              </a:solidFill>
              <a:latin typeface="Montserrat"/>
              <a:ea typeface="Montserrat"/>
              <a:cs typeface="Montserrat"/>
              <a:sym typeface="Montserrat"/>
            </a:endParaRPr>
          </a:p>
        </p:txBody>
      </p:sp>
      <p:sp>
        <p:nvSpPr>
          <p:cNvPr id="1122" name="Google Shape;1122;p77"/>
          <p:cNvSpPr txBox="1"/>
          <p:nvPr/>
        </p:nvSpPr>
        <p:spPr>
          <a:xfrm>
            <a:off x="3490925" y="3590200"/>
            <a:ext cx="21627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solidFill>
                  <a:schemeClr val="lt1"/>
                </a:solidFill>
                <a:latin typeface="Muli"/>
                <a:ea typeface="Muli"/>
                <a:cs typeface="Muli"/>
                <a:sym typeface="Muli"/>
              </a:rPr>
              <a:t>Venus is the second planet from the Sun</a:t>
            </a:r>
            <a:endParaRPr>
              <a:solidFill>
                <a:schemeClr val="lt1"/>
              </a:solidFill>
              <a:latin typeface="Muli"/>
              <a:ea typeface="Muli"/>
              <a:cs typeface="Muli"/>
              <a:sym typeface="Muli"/>
            </a:endParaRPr>
          </a:p>
        </p:txBody>
      </p:sp>
      <p:sp>
        <p:nvSpPr>
          <p:cNvPr id="1123" name="Google Shape;1123;p77"/>
          <p:cNvSpPr txBox="1"/>
          <p:nvPr/>
        </p:nvSpPr>
        <p:spPr>
          <a:xfrm>
            <a:off x="6258775" y="3590200"/>
            <a:ext cx="21627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solidFill>
                  <a:schemeClr val="lt1"/>
                </a:solidFill>
                <a:latin typeface="Muli"/>
                <a:ea typeface="Muli"/>
                <a:cs typeface="Muli"/>
                <a:sym typeface="Muli"/>
              </a:rPr>
              <a:t>Mercury is the closest planet to the Sun</a:t>
            </a:r>
            <a:endParaRPr>
              <a:solidFill>
                <a:schemeClr val="lt1"/>
              </a:solidFill>
              <a:latin typeface="Muli"/>
              <a:ea typeface="Muli"/>
              <a:cs typeface="Muli"/>
              <a:sym typeface="Muli"/>
            </a:endParaRPr>
          </a:p>
        </p:txBody>
      </p:sp>
      <p:sp>
        <p:nvSpPr>
          <p:cNvPr id="1124" name="Google Shape;1124;p77"/>
          <p:cNvSpPr txBox="1"/>
          <p:nvPr/>
        </p:nvSpPr>
        <p:spPr>
          <a:xfrm>
            <a:off x="723075" y="3590200"/>
            <a:ext cx="21627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solidFill>
                  <a:schemeClr val="lt1"/>
                </a:solidFill>
                <a:latin typeface="Muli"/>
                <a:ea typeface="Muli"/>
                <a:cs typeface="Muli"/>
                <a:sym typeface="Muli"/>
              </a:rPr>
              <a:t>Despite being red, Mars is actually a cold place</a:t>
            </a:r>
            <a:endParaRPr>
              <a:solidFill>
                <a:schemeClr val="lt1"/>
              </a:solidFill>
              <a:latin typeface="Muli"/>
              <a:ea typeface="Muli"/>
              <a:cs typeface="Muli"/>
              <a:sym typeface="Muli"/>
            </a:endParaRPr>
          </a:p>
        </p:txBody>
      </p:sp>
      <p:sp>
        <p:nvSpPr>
          <p:cNvPr id="1125" name="Google Shape;1125;p77"/>
          <p:cNvSpPr txBox="1"/>
          <p:nvPr/>
        </p:nvSpPr>
        <p:spPr>
          <a:xfrm>
            <a:off x="4239450" y="2647275"/>
            <a:ext cx="665100" cy="401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65%</a:t>
            </a:r>
            <a:endParaRPr b="1">
              <a:solidFill>
                <a:schemeClr val="lt1"/>
              </a:solidFill>
              <a:latin typeface="Montserrat"/>
              <a:ea typeface="Montserrat"/>
              <a:cs typeface="Montserrat"/>
              <a:sym typeface="Montserrat"/>
            </a:endParaRPr>
          </a:p>
        </p:txBody>
      </p:sp>
      <p:sp>
        <p:nvSpPr>
          <p:cNvPr id="1126" name="Google Shape;1126;p77"/>
          <p:cNvSpPr txBox="1"/>
          <p:nvPr/>
        </p:nvSpPr>
        <p:spPr>
          <a:xfrm>
            <a:off x="7007025" y="2647275"/>
            <a:ext cx="665100" cy="401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85%</a:t>
            </a:r>
            <a:endParaRPr b="1">
              <a:solidFill>
                <a:schemeClr val="lt1"/>
              </a:solidFill>
              <a:latin typeface="Montserrat"/>
              <a:ea typeface="Montserrat"/>
              <a:cs typeface="Montserrat"/>
              <a:sym typeface="Montserrat"/>
            </a:endParaRPr>
          </a:p>
        </p:txBody>
      </p:sp>
      <p:sp>
        <p:nvSpPr>
          <p:cNvPr id="1127" name="Google Shape;1127;p77"/>
          <p:cNvSpPr txBox="1"/>
          <p:nvPr/>
        </p:nvSpPr>
        <p:spPr>
          <a:xfrm>
            <a:off x="3490925" y="1717450"/>
            <a:ext cx="2162700" cy="297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chemeClr val="lt1"/>
                </a:solidFill>
                <a:latin typeface="Montserrat"/>
                <a:ea typeface="Montserrat"/>
                <a:cs typeface="Montserrat"/>
                <a:sym typeface="Montserrat"/>
              </a:rPr>
              <a:t>Venus</a:t>
            </a:r>
            <a:endParaRPr b="1">
              <a:solidFill>
                <a:schemeClr val="lt1"/>
              </a:solidFill>
              <a:latin typeface="Montserrat"/>
              <a:ea typeface="Montserrat"/>
              <a:cs typeface="Montserrat"/>
              <a:sym typeface="Montserrat"/>
            </a:endParaRPr>
          </a:p>
        </p:txBody>
      </p:sp>
      <p:sp>
        <p:nvSpPr>
          <p:cNvPr id="1128" name="Google Shape;1128;p77"/>
          <p:cNvSpPr txBox="1"/>
          <p:nvPr/>
        </p:nvSpPr>
        <p:spPr>
          <a:xfrm>
            <a:off x="6258775" y="1717450"/>
            <a:ext cx="2162700" cy="297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chemeClr val="lt1"/>
                </a:solidFill>
                <a:latin typeface="Montserrat"/>
                <a:ea typeface="Montserrat"/>
                <a:cs typeface="Montserrat"/>
                <a:sym typeface="Montserrat"/>
              </a:rPr>
              <a:t>Mercury</a:t>
            </a:r>
            <a:endParaRPr b="1">
              <a:solidFill>
                <a:schemeClr val="lt1"/>
              </a:solidFill>
              <a:latin typeface="Montserrat"/>
              <a:ea typeface="Montserrat"/>
              <a:cs typeface="Montserrat"/>
              <a:sym typeface="Montserrat"/>
            </a:endParaRPr>
          </a:p>
        </p:txBody>
      </p:sp>
      <p:sp>
        <p:nvSpPr>
          <p:cNvPr id="1129" name="Google Shape;1129;p77"/>
          <p:cNvSpPr txBox="1"/>
          <p:nvPr/>
        </p:nvSpPr>
        <p:spPr>
          <a:xfrm>
            <a:off x="723075" y="1717450"/>
            <a:ext cx="2162700" cy="297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a:solidFill>
                  <a:schemeClr val="lt1"/>
                </a:solidFill>
                <a:latin typeface="Montserrat"/>
                <a:ea typeface="Montserrat"/>
                <a:cs typeface="Montserrat"/>
                <a:sym typeface="Montserrat"/>
              </a:rPr>
              <a:t>Mars</a:t>
            </a:r>
            <a:endParaRPr b="1">
              <a:solidFill>
                <a:schemeClr val="lt1"/>
              </a:solidFill>
              <a:latin typeface="Montserrat"/>
              <a:ea typeface="Montserrat"/>
              <a:cs typeface="Montserrat"/>
              <a:sym typeface="Montserrat"/>
            </a:endParaRPr>
          </a:p>
        </p:txBody>
      </p:sp>
      <p:grpSp>
        <p:nvGrpSpPr>
          <p:cNvPr id="1130" name="Google Shape;1130;p77"/>
          <p:cNvGrpSpPr/>
          <p:nvPr/>
        </p:nvGrpSpPr>
        <p:grpSpPr>
          <a:xfrm>
            <a:off x="4167750" y="4704850"/>
            <a:ext cx="808500" cy="92100"/>
            <a:chOff x="3570750" y="4704850"/>
            <a:chExt cx="808500" cy="92100"/>
          </a:xfrm>
        </p:grpSpPr>
        <p:sp>
          <p:nvSpPr>
            <p:cNvPr id="1131" name="Google Shape;1131;p77"/>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7"/>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7"/>
            <p:cNvSpPr/>
            <p:nvPr/>
          </p:nvSpPr>
          <p:spPr>
            <a:xfrm>
              <a:off x="40483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7"/>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35" name="Google Shape;1135;p77"/>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1139" name="Shape 1139"/>
        <p:cNvGrpSpPr/>
        <p:nvPr/>
      </p:nvGrpSpPr>
      <p:grpSpPr>
        <a:xfrm>
          <a:off x="0" y="0"/>
          <a:ext cx="0" cy="0"/>
          <a:chOff x="0" y="0"/>
          <a:chExt cx="0" cy="0"/>
        </a:xfrm>
      </p:grpSpPr>
      <p:sp>
        <p:nvSpPr>
          <p:cNvPr id="1140" name="Google Shape;1140;p78"/>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1141" name="Google Shape;1141;p78"/>
          <p:cNvSpPr txBox="1"/>
          <p:nvPr>
            <p:ph type="title"/>
          </p:nvPr>
        </p:nvSpPr>
        <p:spPr>
          <a:xfrm>
            <a:off x="720000" y="1003925"/>
            <a:ext cx="552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o You Prefer These Other Percentages?</a:t>
            </a:r>
            <a:endParaRPr/>
          </a:p>
        </p:txBody>
      </p:sp>
      <p:sp>
        <p:nvSpPr>
          <p:cNvPr id="1142" name="Google Shape;1142;p78"/>
          <p:cNvSpPr txBox="1"/>
          <p:nvPr/>
        </p:nvSpPr>
        <p:spPr>
          <a:xfrm>
            <a:off x="4824075" y="4115663"/>
            <a:ext cx="3344700" cy="267600"/>
          </a:xfrm>
          <a:prstGeom prst="rect">
            <a:avLst/>
          </a:prstGeom>
          <a:noFill/>
          <a:ln>
            <a:noFill/>
          </a:ln>
        </p:spPr>
        <p:txBody>
          <a:bodyPr anchorCtr="0" anchor="t" bIns="0" lIns="0" spcFirstLastPara="1" rIns="0" wrap="square" tIns="6350">
            <a:noAutofit/>
          </a:bodyPr>
          <a:lstStyle/>
          <a:p>
            <a:pPr indent="0" lvl="0" marL="12700" marR="0" rtl="0" algn="ctr">
              <a:lnSpc>
                <a:spcPct val="100000"/>
              </a:lnSpc>
              <a:spcBef>
                <a:spcPts val="0"/>
              </a:spcBef>
              <a:spcAft>
                <a:spcPts val="0"/>
              </a:spcAft>
              <a:buNone/>
            </a:pPr>
            <a:r>
              <a:rPr lang="en" sz="1200">
                <a:solidFill>
                  <a:schemeClr val="lt1"/>
                </a:solidFill>
                <a:latin typeface="Muli"/>
                <a:ea typeface="Muli"/>
                <a:cs typeface="Muli"/>
                <a:sym typeface="Muli"/>
              </a:rPr>
              <a:t>Mercury is the closest planet to the Sun</a:t>
            </a:r>
            <a:endParaRPr sz="1200">
              <a:solidFill>
                <a:schemeClr val="lt1"/>
              </a:solidFill>
              <a:latin typeface="Muli"/>
              <a:ea typeface="Muli"/>
              <a:cs typeface="Muli"/>
              <a:sym typeface="Muli"/>
            </a:endParaRPr>
          </a:p>
          <a:p>
            <a:pPr indent="0" lvl="0" marL="12700" marR="0" rtl="0" algn="ctr">
              <a:lnSpc>
                <a:spcPct val="100000"/>
              </a:lnSpc>
              <a:spcBef>
                <a:spcPts val="0"/>
              </a:spcBef>
              <a:spcAft>
                <a:spcPts val="0"/>
              </a:spcAft>
              <a:buNone/>
            </a:pPr>
            <a:r>
              <a:rPr lang="en" sz="1200">
                <a:solidFill>
                  <a:schemeClr val="lt1"/>
                </a:solidFill>
                <a:latin typeface="Muli"/>
                <a:ea typeface="Muli"/>
                <a:cs typeface="Muli"/>
                <a:sym typeface="Muli"/>
              </a:rPr>
              <a:t> </a:t>
            </a:r>
            <a:endParaRPr sz="1200">
              <a:solidFill>
                <a:schemeClr val="lt1"/>
              </a:solidFill>
              <a:latin typeface="Muli"/>
              <a:ea typeface="Muli"/>
              <a:cs typeface="Muli"/>
              <a:sym typeface="Muli"/>
            </a:endParaRPr>
          </a:p>
        </p:txBody>
      </p:sp>
      <p:sp>
        <p:nvSpPr>
          <p:cNvPr id="1143" name="Google Shape;1143;p78"/>
          <p:cNvSpPr txBox="1"/>
          <p:nvPr/>
        </p:nvSpPr>
        <p:spPr>
          <a:xfrm>
            <a:off x="975238" y="4115701"/>
            <a:ext cx="3344700" cy="267600"/>
          </a:xfrm>
          <a:prstGeom prst="rect">
            <a:avLst/>
          </a:prstGeom>
          <a:noFill/>
          <a:ln>
            <a:noFill/>
          </a:ln>
        </p:spPr>
        <p:txBody>
          <a:bodyPr anchorCtr="0" anchor="t" bIns="0" lIns="0" spcFirstLastPara="1" rIns="0" wrap="square" tIns="6350">
            <a:noAutofit/>
          </a:bodyPr>
          <a:lstStyle/>
          <a:p>
            <a:pPr indent="0" lvl="0" marL="12700" marR="0" rtl="0" algn="ctr">
              <a:lnSpc>
                <a:spcPct val="100000"/>
              </a:lnSpc>
              <a:spcBef>
                <a:spcPts val="0"/>
              </a:spcBef>
              <a:spcAft>
                <a:spcPts val="0"/>
              </a:spcAft>
              <a:buNone/>
            </a:pPr>
            <a:r>
              <a:rPr lang="en" sz="1200">
                <a:solidFill>
                  <a:schemeClr val="lt1"/>
                </a:solidFill>
                <a:latin typeface="Muli"/>
                <a:ea typeface="Muli"/>
                <a:cs typeface="Muli"/>
                <a:sym typeface="Muli"/>
              </a:rPr>
              <a:t>Despite being red, Mars is actually a cold place</a:t>
            </a:r>
            <a:endParaRPr sz="1200">
              <a:solidFill>
                <a:schemeClr val="lt1"/>
              </a:solidFill>
              <a:latin typeface="Muli"/>
              <a:ea typeface="Muli"/>
              <a:cs typeface="Muli"/>
              <a:sym typeface="Muli"/>
            </a:endParaRPr>
          </a:p>
        </p:txBody>
      </p:sp>
      <p:sp>
        <p:nvSpPr>
          <p:cNvPr id="1144" name="Google Shape;1144;p78"/>
          <p:cNvSpPr txBox="1"/>
          <p:nvPr/>
        </p:nvSpPr>
        <p:spPr>
          <a:xfrm>
            <a:off x="1874500" y="3778788"/>
            <a:ext cx="1546200" cy="267600"/>
          </a:xfrm>
          <a:prstGeom prst="rect">
            <a:avLst/>
          </a:prstGeom>
          <a:noFill/>
          <a:ln>
            <a:noFill/>
          </a:ln>
        </p:spPr>
        <p:txBody>
          <a:bodyPr anchorCtr="0" anchor="b" bIns="0" lIns="0" spcFirstLastPara="1" rIns="0" wrap="square" tIns="6350">
            <a:noAutofit/>
          </a:bodyPr>
          <a:lstStyle/>
          <a:p>
            <a:pPr indent="0" lvl="0" marL="12700" marR="0" rtl="0" algn="ctr">
              <a:lnSpc>
                <a:spcPct val="100000"/>
              </a:lnSpc>
              <a:spcBef>
                <a:spcPts val="0"/>
              </a:spcBef>
              <a:spcAft>
                <a:spcPts val="0"/>
              </a:spcAft>
              <a:buNone/>
            </a:pPr>
            <a:r>
              <a:rPr b="1" lang="en">
                <a:solidFill>
                  <a:schemeClr val="lt1"/>
                </a:solidFill>
                <a:latin typeface="Montserrat"/>
                <a:ea typeface="Montserrat"/>
                <a:cs typeface="Montserrat"/>
                <a:sym typeface="Montserrat"/>
              </a:rPr>
              <a:t>Mars</a:t>
            </a:r>
            <a:endParaRPr b="1">
              <a:solidFill>
                <a:schemeClr val="lt1"/>
              </a:solidFill>
              <a:latin typeface="Montserrat"/>
              <a:ea typeface="Montserrat"/>
              <a:cs typeface="Montserrat"/>
              <a:sym typeface="Montserrat"/>
            </a:endParaRPr>
          </a:p>
        </p:txBody>
      </p:sp>
      <p:sp>
        <p:nvSpPr>
          <p:cNvPr id="1145" name="Google Shape;1145;p78"/>
          <p:cNvSpPr txBox="1"/>
          <p:nvPr/>
        </p:nvSpPr>
        <p:spPr>
          <a:xfrm>
            <a:off x="5723327" y="3778788"/>
            <a:ext cx="1546200" cy="267600"/>
          </a:xfrm>
          <a:prstGeom prst="rect">
            <a:avLst/>
          </a:prstGeom>
          <a:noFill/>
          <a:ln>
            <a:noFill/>
          </a:ln>
        </p:spPr>
        <p:txBody>
          <a:bodyPr anchorCtr="0" anchor="b" bIns="0" lIns="0" spcFirstLastPara="1" rIns="0" wrap="square" tIns="6350">
            <a:noAutofit/>
          </a:bodyPr>
          <a:lstStyle/>
          <a:p>
            <a:pPr indent="0" lvl="0" marL="0" marR="0" rtl="0" algn="ctr">
              <a:lnSpc>
                <a:spcPct val="100000"/>
              </a:lnSpc>
              <a:spcBef>
                <a:spcPts val="0"/>
              </a:spcBef>
              <a:spcAft>
                <a:spcPts val="0"/>
              </a:spcAft>
              <a:buNone/>
            </a:pPr>
            <a:r>
              <a:rPr b="1" lang="en">
                <a:solidFill>
                  <a:schemeClr val="lt1"/>
                </a:solidFill>
                <a:latin typeface="Montserrat"/>
                <a:ea typeface="Montserrat"/>
                <a:cs typeface="Montserrat"/>
                <a:sym typeface="Montserrat"/>
              </a:rPr>
              <a:t>Mercury</a:t>
            </a:r>
            <a:endParaRPr b="1">
              <a:solidFill>
                <a:schemeClr val="lt1"/>
              </a:solidFill>
              <a:latin typeface="Montserrat"/>
              <a:ea typeface="Montserrat"/>
              <a:cs typeface="Montserrat"/>
              <a:sym typeface="Montserrat"/>
            </a:endParaRPr>
          </a:p>
        </p:txBody>
      </p:sp>
      <p:sp>
        <p:nvSpPr>
          <p:cNvPr id="1146" name="Google Shape;1146;p78"/>
          <p:cNvSpPr/>
          <p:nvPr/>
        </p:nvSpPr>
        <p:spPr>
          <a:xfrm>
            <a:off x="1943200" y="2300663"/>
            <a:ext cx="1408800" cy="1408800"/>
          </a:xfrm>
          <a:prstGeom prst="roundRect">
            <a:avLst>
              <a:gd fmla="val 16667" name="adj"/>
            </a:avLst>
          </a:prstGeom>
          <a:solidFill>
            <a:schemeClr val="lt1">
              <a:alpha val="51340"/>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8"/>
          <p:cNvSpPr/>
          <p:nvPr/>
        </p:nvSpPr>
        <p:spPr>
          <a:xfrm>
            <a:off x="5792025" y="2300688"/>
            <a:ext cx="1408800" cy="1408800"/>
          </a:xfrm>
          <a:prstGeom prst="roundRect">
            <a:avLst>
              <a:gd fmla="val 16667" name="adj"/>
            </a:avLst>
          </a:prstGeom>
          <a:solidFill>
            <a:schemeClr val="lt1">
              <a:alpha val="51340"/>
            </a:schemeClr>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8"/>
          <p:cNvSpPr/>
          <p:nvPr/>
        </p:nvSpPr>
        <p:spPr>
          <a:xfrm>
            <a:off x="1943200" y="2555238"/>
            <a:ext cx="1154100" cy="1154100"/>
          </a:xfrm>
          <a:prstGeom prst="roundRect">
            <a:avLst>
              <a:gd fmla="val 19309" name="adj"/>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78"/>
          <p:cNvSpPr/>
          <p:nvPr/>
        </p:nvSpPr>
        <p:spPr>
          <a:xfrm>
            <a:off x="5792025" y="2791588"/>
            <a:ext cx="917700" cy="917700"/>
          </a:xfrm>
          <a:prstGeom prst="roundRect">
            <a:avLst>
              <a:gd fmla="val 23896" name="adj"/>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78"/>
          <p:cNvSpPr txBox="1"/>
          <p:nvPr/>
        </p:nvSpPr>
        <p:spPr>
          <a:xfrm>
            <a:off x="1874500" y="1740688"/>
            <a:ext cx="1546200" cy="267600"/>
          </a:xfrm>
          <a:prstGeom prst="rect">
            <a:avLst/>
          </a:prstGeom>
          <a:noFill/>
          <a:ln>
            <a:noFill/>
          </a:ln>
        </p:spPr>
        <p:txBody>
          <a:bodyPr anchorCtr="0" anchor="ctr" bIns="0" lIns="0" spcFirstLastPara="1" rIns="0" wrap="square" tIns="6350">
            <a:noAutofit/>
          </a:bodyPr>
          <a:lstStyle/>
          <a:p>
            <a:pPr indent="0" lvl="0" marL="12700" marR="0" rtl="0" algn="ctr">
              <a:lnSpc>
                <a:spcPct val="100000"/>
              </a:lnSpc>
              <a:spcBef>
                <a:spcPts val="0"/>
              </a:spcBef>
              <a:spcAft>
                <a:spcPts val="0"/>
              </a:spcAft>
              <a:buNone/>
            </a:pPr>
            <a:r>
              <a:rPr b="1" lang="en">
                <a:solidFill>
                  <a:schemeClr val="lt1"/>
                </a:solidFill>
                <a:latin typeface="Montserrat"/>
                <a:ea typeface="Montserrat"/>
                <a:cs typeface="Montserrat"/>
                <a:sym typeface="Montserrat"/>
              </a:rPr>
              <a:t>90%</a:t>
            </a:r>
            <a:endParaRPr b="1">
              <a:solidFill>
                <a:schemeClr val="lt1"/>
              </a:solidFill>
              <a:latin typeface="Montserrat"/>
              <a:ea typeface="Montserrat"/>
              <a:cs typeface="Montserrat"/>
              <a:sym typeface="Montserrat"/>
            </a:endParaRPr>
          </a:p>
        </p:txBody>
      </p:sp>
      <p:sp>
        <p:nvSpPr>
          <p:cNvPr id="1151" name="Google Shape;1151;p78"/>
          <p:cNvSpPr txBox="1"/>
          <p:nvPr/>
        </p:nvSpPr>
        <p:spPr>
          <a:xfrm>
            <a:off x="5723327" y="1740688"/>
            <a:ext cx="1546200" cy="2676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None/>
            </a:pPr>
            <a:r>
              <a:rPr b="1" lang="en">
                <a:solidFill>
                  <a:schemeClr val="lt1"/>
                </a:solidFill>
                <a:latin typeface="Montserrat"/>
                <a:ea typeface="Montserrat"/>
                <a:cs typeface="Montserrat"/>
                <a:sym typeface="Montserrat"/>
              </a:rPr>
              <a:t>55%</a:t>
            </a:r>
            <a:endParaRPr b="1">
              <a:solidFill>
                <a:schemeClr val="lt1"/>
              </a:solidFill>
              <a:latin typeface="Montserrat"/>
              <a:ea typeface="Montserrat"/>
              <a:cs typeface="Montserrat"/>
              <a:sym typeface="Montserrat"/>
            </a:endParaRPr>
          </a:p>
        </p:txBody>
      </p:sp>
      <p:cxnSp>
        <p:nvCxnSpPr>
          <p:cNvPr id="1152" name="Google Shape;1152;p78"/>
          <p:cNvCxnSpPr>
            <a:stCxn id="1146" idx="0"/>
            <a:endCxn id="1150" idx="2"/>
          </p:cNvCxnSpPr>
          <p:nvPr/>
        </p:nvCxnSpPr>
        <p:spPr>
          <a:xfrm rot="10800000">
            <a:off x="2647600" y="2008163"/>
            <a:ext cx="0" cy="292500"/>
          </a:xfrm>
          <a:prstGeom prst="straightConnector1">
            <a:avLst/>
          </a:prstGeom>
          <a:noFill/>
          <a:ln cap="flat" cmpd="sng" w="19050">
            <a:solidFill>
              <a:schemeClr val="lt1"/>
            </a:solidFill>
            <a:prstDash val="solid"/>
            <a:round/>
            <a:headEnd len="med" w="med" type="none"/>
            <a:tailEnd len="med" w="med" type="none"/>
          </a:ln>
        </p:spPr>
      </p:cxnSp>
      <p:cxnSp>
        <p:nvCxnSpPr>
          <p:cNvPr id="1153" name="Google Shape;1153;p78"/>
          <p:cNvCxnSpPr>
            <a:stCxn id="1147" idx="0"/>
            <a:endCxn id="1151" idx="2"/>
          </p:cNvCxnSpPr>
          <p:nvPr/>
        </p:nvCxnSpPr>
        <p:spPr>
          <a:xfrm rot="10800000">
            <a:off x="6496425" y="2008188"/>
            <a:ext cx="0" cy="292500"/>
          </a:xfrm>
          <a:prstGeom prst="straightConnector1">
            <a:avLst/>
          </a:prstGeom>
          <a:noFill/>
          <a:ln cap="flat" cmpd="sng" w="19050">
            <a:solidFill>
              <a:schemeClr val="lt1"/>
            </a:solidFill>
            <a:prstDash val="solid"/>
            <a:round/>
            <a:headEnd len="med" w="med" type="none"/>
            <a:tailEnd len="med" w="med" type="none"/>
          </a:ln>
        </p:spPr>
      </p:cxnSp>
      <p:grpSp>
        <p:nvGrpSpPr>
          <p:cNvPr id="1154" name="Google Shape;1154;p78"/>
          <p:cNvGrpSpPr/>
          <p:nvPr/>
        </p:nvGrpSpPr>
        <p:grpSpPr>
          <a:xfrm>
            <a:off x="4167750" y="4704850"/>
            <a:ext cx="808500" cy="92100"/>
            <a:chOff x="3570750" y="4704850"/>
            <a:chExt cx="808500" cy="92100"/>
          </a:xfrm>
        </p:grpSpPr>
        <p:sp>
          <p:nvSpPr>
            <p:cNvPr id="1155" name="Google Shape;1155;p78"/>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8"/>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8"/>
            <p:cNvSpPr/>
            <p:nvPr/>
          </p:nvSpPr>
          <p:spPr>
            <a:xfrm>
              <a:off x="40483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8"/>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59" name="Google Shape;1159;p78"/>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2698631" scaled="0"/>
        </a:gradFill>
      </p:bgPr>
    </p:bg>
    <p:spTree>
      <p:nvGrpSpPr>
        <p:cNvPr id="1163" name="Shape 1163"/>
        <p:cNvGrpSpPr/>
        <p:nvPr/>
      </p:nvGrpSpPr>
      <p:grpSpPr>
        <a:xfrm>
          <a:off x="0" y="0"/>
          <a:ext cx="0" cy="0"/>
          <a:chOff x="0" y="0"/>
          <a:chExt cx="0" cy="0"/>
        </a:xfrm>
      </p:grpSpPr>
      <p:sp>
        <p:nvSpPr>
          <p:cNvPr id="1164" name="Google Shape;1164;p79"/>
          <p:cNvSpPr txBox="1"/>
          <p:nvPr>
            <p:ph type="title"/>
          </p:nvPr>
        </p:nvSpPr>
        <p:spPr>
          <a:xfrm>
            <a:off x="723075" y="1820250"/>
            <a:ext cx="5248200" cy="100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4,498,300,000</a:t>
            </a:r>
            <a:endParaRPr/>
          </a:p>
        </p:txBody>
      </p:sp>
      <p:sp>
        <p:nvSpPr>
          <p:cNvPr id="1165" name="Google Shape;1165;p79"/>
          <p:cNvSpPr txBox="1"/>
          <p:nvPr>
            <p:ph idx="1" type="body"/>
          </p:nvPr>
        </p:nvSpPr>
        <p:spPr>
          <a:xfrm>
            <a:off x="723126" y="2757150"/>
            <a:ext cx="5248200" cy="566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Big numbers catch your audience’s attention</a:t>
            </a:r>
            <a:endParaRPr/>
          </a:p>
        </p:txBody>
      </p:sp>
      <p:sp>
        <p:nvSpPr>
          <p:cNvPr id="1166" name="Google Shape;1166;p79"/>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pic>
        <p:nvPicPr>
          <p:cNvPr id="1167" name="Google Shape;1167;p79"/>
          <p:cNvPicPr preferRelativeResize="0"/>
          <p:nvPr/>
        </p:nvPicPr>
        <p:blipFill rotWithShape="1">
          <a:blip r:embed="rId3">
            <a:alphaModFix/>
          </a:blip>
          <a:srcRect b="0" l="11476" r="54598" t="0"/>
          <a:stretch/>
        </p:blipFill>
        <p:spPr>
          <a:xfrm>
            <a:off x="6537275" y="-25"/>
            <a:ext cx="2613805" cy="5143499"/>
          </a:xfrm>
          <a:prstGeom prst="rect">
            <a:avLst/>
          </a:prstGeom>
          <a:noFill/>
          <a:ln>
            <a:noFill/>
          </a:ln>
        </p:spPr>
      </p:pic>
      <p:grpSp>
        <p:nvGrpSpPr>
          <p:cNvPr id="1168" name="Google Shape;1168;p79"/>
          <p:cNvGrpSpPr/>
          <p:nvPr/>
        </p:nvGrpSpPr>
        <p:grpSpPr>
          <a:xfrm>
            <a:off x="4167750" y="4704850"/>
            <a:ext cx="808500" cy="92100"/>
            <a:chOff x="3570750" y="4704850"/>
            <a:chExt cx="808500" cy="92100"/>
          </a:xfrm>
        </p:grpSpPr>
        <p:sp>
          <p:nvSpPr>
            <p:cNvPr id="1169" name="Google Shape;1169;p79"/>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9"/>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9"/>
            <p:cNvSpPr/>
            <p:nvPr/>
          </p:nvSpPr>
          <p:spPr>
            <a:xfrm>
              <a:off x="40483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9"/>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73" name="Google Shape;1173;p79"/>
          <p:cNvCxnSpPr/>
          <p:nvPr/>
        </p:nvCxnSpPr>
        <p:spPr>
          <a:xfrm>
            <a:off x="720000" y="1748597"/>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1177" name="Shape 1177"/>
        <p:cNvGrpSpPr/>
        <p:nvPr/>
      </p:nvGrpSpPr>
      <p:grpSpPr>
        <a:xfrm>
          <a:off x="0" y="0"/>
          <a:ext cx="0" cy="0"/>
          <a:chOff x="0" y="0"/>
          <a:chExt cx="0" cy="0"/>
        </a:xfrm>
      </p:grpSpPr>
      <p:sp>
        <p:nvSpPr>
          <p:cNvPr id="1178" name="Google Shape;1178;p80"/>
          <p:cNvSpPr txBox="1"/>
          <p:nvPr>
            <p:ph idx="2" type="subTitle"/>
          </p:nvPr>
        </p:nvSpPr>
        <p:spPr>
          <a:xfrm>
            <a:off x="4592775" y="2572131"/>
            <a:ext cx="3828000" cy="396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is Jupiter’s rotation period</a:t>
            </a:r>
            <a:endParaRPr/>
          </a:p>
        </p:txBody>
      </p:sp>
      <p:sp>
        <p:nvSpPr>
          <p:cNvPr id="1179" name="Google Shape;1179;p80"/>
          <p:cNvSpPr txBox="1"/>
          <p:nvPr>
            <p:ph idx="3" type="subTitle"/>
          </p:nvPr>
        </p:nvSpPr>
        <p:spPr>
          <a:xfrm>
            <a:off x="4592775" y="3769662"/>
            <a:ext cx="3828000" cy="396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is the distance between the Earth and the Moon</a:t>
            </a:r>
            <a:endParaRPr/>
          </a:p>
        </p:txBody>
      </p:sp>
      <p:sp>
        <p:nvSpPr>
          <p:cNvPr id="1180" name="Google Shape;1180;p80"/>
          <p:cNvSpPr txBox="1"/>
          <p:nvPr>
            <p:ph type="title"/>
          </p:nvPr>
        </p:nvSpPr>
        <p:spPr>
          <a:xfrm>
            <a:off x="4592775" y="791737"/>
            <a:ext cx="3828000" cy="69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333,000.00</a:t>
            </a:r>
            <a:endParaRPr/>
          </a:p>
        </p:txBody>
      </p:sp>
      <p:sp>
        <p:nvSpPr>
          <p:cNvPr id="1181" name="Google Shape;1181;p80"/>
          <p:cNvSpPr txBox="1"/>
          <p:nvPr>
            <p:ph idx="4" type="title"/>
          </p:nvPr>
        </p:nvSpPr>
        <p:spPr>
          <a:xfrm>
            <a:off x="4592775" y="2003410"/>
            <a:ext cx="3828000" cy="69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24h 37m 23s</a:t>
            </a:r>
            <a:endParaRPr/>
          </a:p>
        </p:txBody>
      </p:sp>
      <p:sp>
        <p:nvSpPr>
          <p:cNvPr id="1182" name="Google Shape;1182;p80"/>
          <p:cNvSpPr txBox="1"/>
          <p:nvPr>
            <p:ph idx="5" type="title"/>
          </p:nvPr>
        </p:nvSpPr>
        <p:spPr>
          <a:xfrm>
            <a:off x="4592775" y="3199210"/>
            <a:ext cx="3828000" cy="69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386,000 km</a:t>
            </a:r>
            <a:endParaRPr/>
          </a:p>
        </p:txBody>
      </p:sp>
      <p:sp>
        <p:nvSpPr>
          <p:cNvPr id="1183" name="Google Shape;1183;p80"/>
          <p:cNvSpPr txBox="1"/>
          <p:nvPr>
            <p:ph idx="1" type="subTitle"/>
          </p:nvPr>
        </p:nvSpPr>
        <p:spPr>
          <a:xfrm>
            <a:off x="4592775" y="1376337"/>
            <a:ext cx="3828000" cy="396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earths is the Sun’s mass</a:t>
            </a:r>
            <a:endParaRPr/>
          </a:p>
        </p:txBody>
      </p:sp>
      <p:sp>
        <p:nvSpPr>
          <p:cNvPr id="1184" name="Google Shape;1184;p80"/>
          <p:cNvSpPr txBox="1"/>
          <p:nvPr>
            <p:ph idx="1"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Josefin Sans"/>
                <a:ea typeface="Josefin Sans"/>
                <a:cs typeface="Josefin Sans"/>
                <a:sym typeface="Josefin Sans"/>
              </a:rPr>
              <a:t>SG _ ANNUAL COMPANY REPORT</a:t>
            </a:r>
            <a:endParaRPr sz="800">
              <a:latin typeface="Josefin Sans"/>
              <a:ea typeface="Josefin Sans"/>
              <a:cs typeface="Josefin Sans"/>
              <a:sym typeface="Josefin Sans"/>
            </a:endParaRPr>
          </a:p>
        </p:txBody>
      </p:sp>
      <p:pic>
        <p:nvPicPr>
          <p:cNvPr id="1185" name="Google Shape;1185;p80"/>
          <p:cNvPicPr preferRelativeResize="0"/>
          <p:nvPr/>
        </p:nvPicPr>
        <p:blipFill rotWithShape="1">
          <a:blip r:embed="rId3">
            <a:alphaModFix/>
          </a:blip>
          <a:srcRect b="0" l="37279" r="28795" t="0"/>
          <a:stretch/>
        </p:blipFill>
        <p:spPr>
          <a:xfrm>
            <a:off x="25" y="-25"/>
            <a:ext cx="2613805" cy="5143499"/>
          </a:xfrm>
          <a:prstGeom prst="rect">
            <a:avLst/>
          </a:prstGeom>
          <a:noFill/>
          <a:ln>
            <a:noFill/>
          </a:ln>
        </p:spPr>
      </p:pic>
      <p:grpSp>
        <p:nvGrpSpPr>
          <p:cNvPr id="1186" name="Google Shape;1186;p80"/>
          <p:cNvGrpSpPr/>
          <p:nvPr/>
        </p:nvGrpSpPr>
        <p:grpSpPr>
          <a:xfrm>
            <a:off x="4167750" y="4704850"/>
            <a:ext cx="808500" cy="92100"/>
            <a:chOff x="3570750" y="4704850"/>
            <a:chExt cx="808500" cy="92100"/>
          </a:xfrm>
        </p:grpSpPr>
        <p:sp>
          <p:nvSpPr>
            <p:cNvPr id="1187" name="Google Shape;1187;p80"/>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80"/>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80"/>
            <p:cNvSpPr/>
            <p:nvPr/>
          </p:nvSpPr>
          <p:spPr>
            <a:xfrm>
              <a:off x="40483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0"/>
            <p:cNvSpPr/>
            <p:nvPr/>
          </p:nvSpPr>
          <p:spPr>
            <a:xfrm>
              <a:off x="42871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91" name="Google Shape;1191;p80"/>
          <p:cNvPicPr preferRelativeResize="0"/>
          <p:nvPr/>
        </p:nvPicPr>
        <p:blipFill rotWithShape="1">
          <a:blip r:embed="rId4">
            <a:alphaModFix/>
          </a:blip>
          <a:srcRect b="13769" l="0" r="0" t="31891"/>
          <a:stretch/>
        </p:blipFill>
        <p:spPr>
          <a:xfrm>
            <a:off x="2606750" y="-25"/>
            <a:ext cx="2074495" cy="1688661"/>
          </a:xfrm>
          <a:prstGeom prst="rect">
            <a:avLst/>
          </a:prstGeom>
          <a:noFill/>
          <a:ln>
            <a:noFill/>
          </a:ln>
        </p:spPr>
      </p:pic>
      <p:pic>
        <p:nvPicPr>
          <p:cNvPr id="1192" name="Google Shape;1192;p80"/>
          <p:cNvPicPr preferRelativeResize="0"/>
          <p:nvPr/>
        </p:nvPicPr>
        <p:blipFill rotWithShape="1">
          <a:blip r:embed="rId5">
            <a:alphaModFix/>
          </a:blip>
          <a:srcRect b="0" l="9049" r="9049" t="0"/>
          <a:stretch/>
        </p:blipFill>
        <p:spPr>
          <a:xfrm>
            <a:off x="2606750" y="1651188"/>
            <a:ext cx="2074493" cy="1688670"/>
          </a:xfrm>
          <a:prstGeom prst="rect">
            <a:avLst/>
          </a:prstGeom>
          <a:noFill/>
          <a:ln>
            <a:noFill/>
          </a:ln>
        </p:spPr>
      </p:pic>
      <p:cxnSp>
        <p:nvCxnSpPr>
          <p:cNvPr id="1193" name="Google Shape;1193;p80"/>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2698631" scaled="0"/>
        </a:gradFill>
      </p:bgPr>
    </p:bg>
    <p:spTree>
      <p:nvGrpSpPr>
        <p:cNvPr id="1197" name="Shape 1197"/>
        <p:cNvGrpSpPr/>
        <p:nvPr/>
      </p:nvGrpSpPr>
      <p:grpSpPr>
        <a:xfrm>
          <a:off x="0" y="0"/>
          <a:ext cx="0" cy="0"/>
          <a:chOff x="0" y="0"/>
          <a:chExt cx="0" cy="0"/>
        </a:xfrm>
      </p:grpSpPr>
      <p:sp>
        <p:nvSpPr>
          <p:cNvPr id="1198" name="Google Shape;1198;p81"/>
          <p:cNvSpPr txBox="1"/>
          <p:nvPr>
            <p:ph idx="15" type="title"/>
          </p:nvPr>
        </p:nvSpPr>
        <p:spPr>
          <a:xfrm>
            <a:off x="720000" y="1003925"/>
            <a:ext cx="687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ometimes, Reviewing Concepts Is a Good Idea</a:t>
            </a:r>
            <a:endParaRPr/>
          </a:p>
        </p:txBody>
      </p:sp>
      <p:sp>
        <p:nvSpPr>
          <p:cNvPr id="1199" name="Google Shape;1199;p81"/>
          <p:cNvSpPr txBox="1"/>
          <p:nvPr>
            <p:ph type="title"/>
          </p:nvPr>
        </p:nvSpPr>
        <p:spPr>
          <a:xfrm>
            <a:off x="1170501" y="1656398"/>
            <a:ext cx="1841400" cy="4017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sz="1400"/>
              <a:t>Mars</a:t>
            </a:r>
            <a:endParaRPr sz="1400"/>
          </a:p>
        </p:txBody>
      </p:sp>
      <p:sp>
        <p:nvSpPr>
          <p:cNvPr id="1200" name="Google Shape;1200;p81"/>
          <p:cNvSpPr txBox="1"/>
          <p:nvPr>
            <p:ph idx="1" type="subTitle"/>
          </p:nvPr>
        </p:nvSpPr>
        <p:spPr>
          <a:xfrm>
            <a:off x="913025" y="2104825"/>
            <a:ext cx="235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lt1"/>
                </a:solidFill>
              </a:rPr>
              <a:t>Despite being red, Mars is actually a cold place. It’s full of iron oxide dust</a:t>
            </a:r>
            <a:endParaRPr/>
          </a:p>
        </p:txBody>
      </p:sp>
      <p:sp>
        <p:nvSpPr>
          <p:cNvPr id="1201" name="Google Shape;1201;p81"/>
          <p:cNvSpPr txBox="1"/>
          <p:nvPr>
            <p:ph idx="2" type="title"/>
          </p:nvPr>
        </p:nvSpPr>
        <p:spPr>
          <a:xfrm>
            <a:off x="6131126" y="1656398"/>
            <a:ext cx="1841400" cy="4017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sz="1400"/>
              <a:t>Mercury</a:t>
            </a:r>
            <a:endParaRPr sz="1400"/>
          </a:p>
        </p:txBody>
      </p:sp>
      <p:sp>
        <p:nvSpPr>
          <p:cNvPr id="1202" name="Google Shape;1202;p81"/>
          <p:cNvSpPr txBox="1"/>
          <p:nvPr>
            <p:ph idx="3" type="subTitle"/>
          </p:nvPr>
        </p:nvSpPr>
        <p:spPr>
          <a:xfrm>
            <a:off x="5934350" y="2104825"/>
            <a:ext cx="223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our Solar System</a:t>
            </a:r>
            <a:endParaRPr/>
          </a:p>
        </p:txBody>
      </p:sp>
      <p:sp>
        <p:nvSpPr>
          <p:cNvPr id="1203" name="Google Shape;1203;p81"/>
          <p:cNvSpPr txBox="1"/>
          <p:nvPr>
            <p:ph idx="4" type="title"/>
          </p:nvPr>
        </p:nvSpPr>
        <p:spPr>
          <a:xfrm>
            <a:off x="3652288" y="3022385"/>
            <a:ext cx="1841400" cy="4017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sz="1400"/>
              <a:t>Saturn</a:t>
            </a:r>
            <a:endParaRPr sz="1400"/>
          </a:p>
        </p:txBody>
      </p:sp>
      <p:sp>
        <p:nvSpPr>
          <p:cNvPr id="1204" name="Google Shape;1204;p81"/>
          <p:cNvSpPr txBox="1"/>
          <p:nvPr>
            <p:ph idx="5" type="subTitle"/>
          </p:nvPr>
        </p:nvSpPr>
        <p:spPr>
          <a:xfrm>
            <a:off x="3394017" y="3470825"/>
            <a:ext cx="235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a gas giant, composed mostly of hydrogen and helium</a:t>
            </a:r>
            <a:endParaRPr/>
          </a:p>
        </p:txBody>
      </p:sp>
      <p:sp>
        <p:nvSpPr>
          <p:cNvPr id="1205" name="Google Shape;1205;p81"/>
          <p:cNvSpPr txBox="1"/>
          <p:nvPr>
            <p:ph idx="6" type="title"/>
          </p:nvPr>
        </p:nvSpPr>
        <p:spPr>
          <a:xfrm>
            <a:off x="3651738" y="1656398"/>
            <a:ext cx="1841400" cy="4017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sz="1400"/>
              <a:t>Venus</a:t>
            </a:r>
            <a:endParaRPr sz="1400"/>
          </a:p>
        </p:txBody>
      </p:sp>
      <p:sp>
        <p:nvSpPr>
          <p:cNvPr id="1206" name="Google Shape;1206;p81"/>
          <p:cNvSpPr txBox="1"/>
          <p:nvPr>
            <p:ph idx="7" type="subTitle"/>
          </p:nvPr>
        </p:nvSpPr>
        <p:spPr>
          <a:xfrm>
            <a:off x="3394338" y="2104825"/>
            <a:ext cx="235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and is the second planet from the Sun</a:t>
            </a:r>
            <a:endParaRPr/>
          </a:p>
        </p:txBody>
      </p:sp>
      <p:sp>
        <p:nvSpPr>
          <p:cNvPr id="1207" name="Google Shape;1207;p81"/>
          <p:cNvSpPr txBox="1"/>
          <p:nvPr>
            <p:ph idx="8" type="title"/>
          </p:nvPr>
        </p:nvSpPr>
        <p:spPr>
          <a:xfrm>
            <a:off x="1169738" y="3022385"/>
            <a:ext cx="1841400" cy="4017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sz="1400"/>
              <a:t>Jupiter</a:t>
            </a:r>
            <a:endParaRPr sz="1400"/>
          </a:p>
        </p:txBody>
      </p:sp>
      <p:sp>
        <p:nvSpPr>
          <p:cNvPr id="1208" name="Google Shape;1208;p81"/>
          <p:cNvSpPr txBox="1"/>
          <p:nvPr>
            <p:ph idx="9" type="subTitle"/>
          </p:nvPr>
        </p:nvSpPr>
        <p:spPr>
          <a:xfrm>
            <a:off x="912225" y="3470825"/>
            <a:ext cx="235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a gas giant and the biggest planet in our Solar System</a:t>
            </a:r>
            <a:endParaRPr/>
          </a:p>
        </p:txBody>
      </p:sp>
      <p:sp>
        <p:nvSpPr>
          <p:cNvPr id="1209" name="Google Shape;1209;p81"/>
          <p:cNvSpPr txBox="1"/>
          <p:nvPr>
            <p:ph idx="13" type="title"/>
          </p:nvPr>
        </p:nvSpPr>
        <p:spPr>
          <a:xfrm>
            <a:off x="6329600" y="3022388"/>
            <a:ext cx="1446300" cy="4017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sz="1400"/>
              <a:t>Neptune</a:t>
            </a:r>
            <a:endParaRPr sz="1400"/>
          </a:p>
        </p:txBody>
      </p:sp>
      <p:sp>
        <p:nvSpPr>
          <p:cNvPr id="1210" name="Google Shape;1210;p81"/>
          <p:cNvSpPr txBox="1"/>
          <p:nvPr>
            <p:ph idx="14" type="subTitle"/>
          </p:nvPr>
        </p:nvSpPr>
        <p:spPr>
          <a:xfrm>
            <a:off x="5875671" y="3470825"/>
            <a:ext cx="235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the fourth-largest planet in our Solar System and the farthest one from the Sun</a:t>
            </a:r>
            <a:endParaRPr/>
          </a:p>
        </p:txBody>
      </p:sp>
      <p:sp>
        <p:nvSpPr>
          <p:cNvPr id="1211" name="Google Shape;1211;p81"/>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latin typeface="Montserrat"/>
                <a:ea typeface="Montserrat"/>
                <a:cs typeface="Montserrat"/>
                <a:sym typeface="Montserrat"/>
              </a:rPr>
              <a:t>SG _ ANNUAL COMPANY REPORT</a:t>
            </a:r>
            <a:endParaRPr sz="800">
              <a:latin typeface="Josefin Sans"/>
              <a:ea typeface="Josefin Sans"/>
              <a:cs typeface="Josefin Sans"/>
              <a:sym typeface="Josefin Sans"/>
            </a:endParaRPr>
          </a:p>
        </p:txBody>
      </p:sp>
      <p:grpSp>
        <p:nvGrpSpPr>
          <p:cNvPr id="1212" name="Google Shape;1212;p81"/>
          <p:cNvGrpSpPr/>
          <p:nvPr/>
        </p:nvGrpSpPr>
        <p:grpSpPr>
          <a:xfrm>
            <a:off x="4167750" y="4704850"/>
            <a:ext cx="808500" cy="92100"/>
            <a:chOff x="3570750" y="4704850"/>
            <a:chExt cx="808500" cy="92100"/>
          </a:xfrm>
        </p:grpSpPr>
        <p:sp>
          <p:nvSpPr>
            <p:cNvPr id="1213" name="Google Shape;1213;p81"/>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81"/>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81"/>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81"/>
            <p:cNvSpPr/>
            <p:nvPr/>
          </p:nvSpPr>
          <p:spPr>
            <a:xfrm>
              <a:off x="42871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17" name="Google Shape;1217;p81"/>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1221" name="Shape 1221"/>
        <p:cNvGrpSpPr/>
        <p:nvPr/>
      </p:nvGrpSpPr>
      <p:grpSpPr>
        <a:xfrm>
          <a:off x="0" y="0"/>
          <a:ext cx="0" cy="0"/>
          <a:chOff x="0" y="0"/>
          <a:chExt cx="0" cy="0"/>
        </a:xfrm>
      </p:grpSpPr>
      <p:sp>
        <p:nvSpPr>
          <p:cNvPr id="1222" name="Google Shape;1222;p82"/>
          <p:cNvSpPr/>
          <p:nvPr/>
        </p:nvSpPr>
        <p:spPr>
          <a:xfrm>
            <a:off x="1856775" y="-143475"/>
            <a:ext cx="5430300" cy="5430300"/>
          </a:xfrm>
          <a:prstGeom prst="ellipse">
            <a:avLst/>
          </a:prstGeom>
          <a:gradFill>
            <a:gsLst>
              <a:gs pos="0">
                <a:srgbClr val="434343">
                  <a:alpha val="43137"/>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82"/>
          <p:cNvSpPr txBox="1"/>
          <p:nvPr>
            <p:ph type="title"/>
          </p:nvPr>
        </p:nvSpPr>
        <p:spPr>
          <a:xfrm>
            <a:off x="2721425" y="1712225"/>
            <a:ext cx="3701700" cy="164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A Picture Is Worth a Thousand Words</a:t>
            </a:r>
            <a:endParaRPr sz="3600"/>
          </a:p>
        </p:txBody>
      </p:sp>
      <p:grpSp>
        <p:nvGrpSpPr>
          <p:cNvPr id="1224" name="Google Shape;1224;p82"/>
          <p:cNvGrpSpPr/>
          <p:nvPr/>
        </p:nvGrpSpPr>
        <p:grpSpPr>
          <a:xfrm>
            <a:off x="4167750" y="4704850"/>
            <a:ext cx="808500" cy="92100"/>
            <a:chOff x="3570750" y="4704850"/>
            <a:chExt cx="808500" cy="92100"/>
          </a:xfrm>
        </p:grpSpPr>
        <p:sp>
          <p:nvSpPr>
            <p:cNvPr id="1225" name="Google Shape;1225;p82"/>
            <p:cNvSpPr/>
            <p:nvPr/>
          </p:nvSpPr>
          <p:spPr>
            <a:xfrm>
              <a:off x="3570750" y="4704850"/>
              <a:ext cx="92100" cy="92100"/>
            </a:xfrm>
            <a:prstGeom prst="ellipse">
              <a:avLst/>
            </a:prstGeom>
            <a:solidFill>
              <a:srgbClr val="FFFFFF">
                <a:alpha val="5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82"/>
            <p:cNvSpPr/>
            <p:nvPr/>
          </p:nvSpPr>
          <p:spPr>
            <a:xfrm>
              <a:off x="3809550" y="4704850"/>
              <a:ext cx="92100" cy="92100"/>
            </a:xfrm>
            <a:prstGeom prst="ellipse">
              <a:avLst/>
            </a:prstGeom>
            <a:solidFill>
              <a:srgbClr val="FFFFFF">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2"/>
            <p:cNvSpPr/>
            <p:nvPr/>
          </p:nvSpPr>
          <p:spPr>
            <a:xfrm>
              <a:off x="4048350" y="4704850"/>
              <a:ext cx="92100" cy="92100"/>
            </a:xfrm>
            <a:prstGeom prst="ellipse">
              <a:avLst/>
            </a:prstGeom>
            <a:solidFill>
              <a:srgbClr val="FFFFFF">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82"/>
            <p:cNvSpPr/>
            <p:nvPr/>
          </p:nvSpPr>
          <p:spPr>
            <a:xfrm>
              <a:off x="4287150" y="4704850"/>
              <a:ext cx="92100" cy="921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0" scaled="0"/>
        </a:gradFill>
      </p:bgPr>
    </p:bg>
    <p:spTree>
      <p:nvGrpSpPr>
        <p:cNvPr id="1232" name="Shape 1232"/>
        <p:cNvGrpSpPr/>
        <p:nvPr/>
      </p:nvGrpSpPr>
      <p:grpSpPr>
        <a:xfrm>
          <a:off x="0" y="0"/>
          <a:ext cx="0" cy="0"/>
          <a:chOff x="0" y="0"/>
          <a:chExt cx="0" cy="0"/>
        </a:xfrm>
      </p:grpSpPr>
      <p:sp>
        <p:nvSpPr>
          <p:cNvPr id="1233" name="Google Shape;1233;p83"/>
          <p:cNvSpPr txBox="1"/>
          <p:nvPr>
            <p:ph type="title"/>
          </p:nvPr>
        </p:nvSpPr>
        <p:spPr>
          <a:xfrm>
            <a:off x="720000" y="1003925"/>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esktop Software</a:t>
            </a:r>
            <a:endParaRPr/>
          </a:p>
        </p:txBody>
      </p:sp>
      <p:sp>
        <p:nvSpPr>
          <p:cNvPr id="1234" name="Google Shape;1234;p83"/>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latin typeface="Montserrat"/>
                <a:ea typeface="Montserrat"/>
                <a:cs typeface="Montserrat"/>
                <a:sym typeface="Montserrat"/>
              </a:rPr>
              <a:t>SG _ ANNUAL COMPANY REPORT</a:t>
            </a:r>
            <a:endParaRPr sz="800">
              <a:latin typeface="Josefin Sans"/>
              <a:ea typeface="Josefin Sans"/>
              <a:cs typeface="Josefin Sans"/>
              <a:sym typeface="Josefin Sans"/>
            </a:endParaRPr>
          </a:p>
        </p:txBody>
      </p:sp>
      <p:grpSp>
        <p:nvGrpSpPr>
          <p:cNvPr id="1235" name="Google Shape;1235;p83"/>
          <p:cNvGrpSpPr/>
          <p:nvPr/>
        </p:nvGrpSpPr>
        <p:grpSpPr>
          <a:xfrm>
            <a:off x="4405810" y="1419647"/>
            <a:ext cx="4021500" cy="3062887"/>
            <a:chOff x="3578510" y="1419647"/>
            <a:chExt cx="4021500" cy="3062887"/>
          </a:xfrm>
        </p:grpSpPr>
        <p:sp>
          <p:nvSpPr>
            <p:cNvPr id="1236" name="Google Shape;1236;p83"/>
            <p:cNvSpPr/>
            <p:nvPr/>
          </p:nvSpPr>
          <p:spPr>
            <a:xfrm>
              <a:off x="3716658" y="1548119"/>
              <a:ext cx="3748500" cy="22857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3"/>
            <p:cNvSpPr/>
            <p:nvPr/>
          </p:nvSpPr>
          <p:spPr>
            <a:xfrm>
              <a:off x="3578510" y="1419647"/>
              <a:ext cx="4021500" cy="2544300"/>
            </a:xfrm>
            <a:prstGeom prst="roundRect">
              <a:avLst>
                <a:gd fmla="val 385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 name="Google Shape;1238;p83"/>
            <p:cNvGrpSpPr/>
            <p:nvPr/>
          </p:nvGrpSpPr>
          <p:grpSpPr>
            <a:xfrm>
              <a:off x="3605853" y="1447364"/>
              <a:ext cx="3966900" cy="3035170"/>
              <a:chOff x="3605853" y="1447364"/>
              <a:chExt cx="3966900" cy="3035170"/>
            </a:xfrm>
          </p:grpSpPr>
          <p:sp>
            <p:nvSpPr>
              <p:cNvPr id="1239" name="Google Shape;1239;p83"/>
              <p:cNvSpPr/>
              <p:nvPr/>
            </p:nvSpPr>
            <p:spPr>
              <a:xfrm>
                <a:off x="3605853" y="1447364"/>
                <a:ext cx="3966900" cy="2488800"/>
              </a:xfrm>
              <a:prstGeom prst="roundRect">
                <a:avLst>
                  <a:gd fmla="val 3282"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3"/>
              <p:cNvSpPr/>
              <p:nvPr/>
            </p:nvSpPr>
            <p:spPr>
              <a:xfrm>
                <a:off x="4900908" y="3963886"/>
                <a:ext cx="1373274" cy="518648"/>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cap="flat" cmpd="sng" w="19050">
                <a:solidFill>
                  <a:srgbClr val="F3F3F3"/>
                </a:solidFill>
                <a:prstDash val="solid"/>
                <a:round/>
                <a:headEnd len="med" w="med" type="none"/>
                <a:tailEnd len="med" w="med" type="none"/>
              </a:ln>
            </p:spPr>
          </p:sp>
        </p:grpSp>
        <p:cxnSp>
          <p:nvCxnSpPr>
            <p:cNvPr id="1241" name="Google Shape;1241;p83"/>
            <p:cNvCxnSpPr/>
            <p:nvPr/>
          </p:nvCxnSpPr>
          <p:spPr>
            <a:xfrm>
              <a:off x="4915750" y="4433452"/>
              <a:ext cx="1353300" cy="0"/>
            </a:xfrm>
            <a:prstGeom prst="straightConnector1">
              <a:avLst/>
            </a:prstGeom>
            <a:noFill/>
            <a:ln cap="flat" cmpd="sng" w="19050">
              <a:solidFill>
                <a:schemeClr val="lt1"/>
              </a:solidFill>
              <a:prstDash val="solid"/>
              <a:round/>
              <a:headEnd len="med" w="med" type="none"/>
              <a:tailEnd len="med" w="med" type="none"/>
            </a:ln>
          </p:spPr>
        </p:cxnSp>
      </p:grpSp>
      <p:pic>
        <p:nvPicPr>
          <p:cNvPr id="1242" name="Google Shape;1242;p83"/>
          <p:cNvPicPr preferRelativeResize="0"/>
          <p:nvPr/>
        </p:nvPicPr>
        <p:blipFill rotWithShape="1">
          <a:blip r:embed="rId3">
            <a:alphaModFix/>
          </a:blip>
          <a:srcRect b="0" l="3781" r="3771" t="0"/>
          <a:stretch/>
        </p:blipFill>
        <p:spPr>
          <a:xfrm>
            <a:off x="4553100" y="1555200"/>
            <a:ext cx="3731124" cy="2270275"/>
          </a:xfrm>
          <a:prstGeom prst="rect">
            <a:avLst/>
          </a:prstGeom>
          <a:noFill/>
          <a:ln>
            <a:noFill/>
          </a:ln>
        </p:spPr>
      </p:pic>
      <p:sp>
        <p:nvSpPr>
          <p:cNvPr id="1243" name="Google Shape;1243;p83"/>
          <p:cNvSpPr txBox="1"/>
          <p:nvPr/>
        </p:nvSpPr>
        <p:spPr>
          <a:xfrm>
            <a:off x="920375" y="2174938"/>
            <a:ext cx="3153300" cy="1030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a:solidFill>
                  <a:schemeClr val="lt1"/>
                </a:solidFill>
                <a:latin typeface="Muli"/>
                <a:ea typeface="Muli"/>
                <a:cs typeface="Muli"/>
                <a:sym typeface="Muli"/>
              </a:rPr>
              <a:t>Mercury is the closest planet to the Sun and the smallest one in the Solar System—it’s only a bit larger than our Moon</a:t>
            </a:r>
            <a:endParaRPr>
              <a:solidFill>
                <a:schemeClr val="lt1"/>
              </a:solidFill>
              <a:latin typeface="Muli"/>
              <a:ea typeface="Muli"/>
              <a:cs typeface="Muli"/>
              <a:sym typeface="Muli"/>
            </a:endParaRPr>
          </a:p>
        </p:txBody>
      </p:sp>
      <p:grpSp>
        <p:nvGrpSpPr>
          <p:cNvPr id="1244" name="Google Shape;1244;p83"/>
          <p:cNvGrpSpPr/>
          <p:nvPr/>
        </p:nvGrpSpPr>
        <p:grpSpPr>
          <a:xfrm>
            <a:off x="4167750" y="4704850"/>
            <a:ext cx="808500" cy="92100"/>
            <a:chOff x="3570750" y="4704850"/>
            <a:chExt cx="808500" cy="92100"/>
          </a:xfrm>
        </p:grpSpPr>
        <p:sp>
          <p:nvSpPr>
            <p:cNvPr id="1245" name="Google Shape;1245;p83"/>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3"/>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3"/>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3"/>
            <p:cNvSpPr/>
            <p:nvPr/>
          </p:nvSpPr>
          <p:spPr>
            <a:xfrm>
              <a:off x="42871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1252" name="Shape 1252"/>
        <p:cNvGrpSpPr/>
        <p:nvPr/>
      </p:nvGrpSpPr>
      <p:grpSpPr>
        <a:xfrm>
          <a:off x="0" y="0"/>
          <a:ext cx="0" cy="0"/>
          <a:chOff x="0" y="0"/>
          <a:chExt cx="0" cy="0"/>
        </a:xfrm>
      </p:grpSpPr>
      <p:sp>
        <p:nvSpPr>
          <p:cNvPr id="1253" name="Google Shape;1253;p84"/>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latin typeface="Montserrat"/>
                <a:ea typeface="Montserrat"/>
                <a:cs typeface="Montserrat"/>
                <a:sym typeface="Montserrat"/>
              </a:rPr>
              <a:t>SG _ ANNUAL COMPANY REPORT</a:t>
            </a:r>
            <a:endParaRPr sz="800">
              <a:latin typeface="Josefin Sans"/>
              <a:ea typeface="Josefin Sans"/>
              <a:cs typeface="Josefin Sans"/>
              <a:sym typeface="Josefin Sans"/>
            </a:endParaRPr>
          </a:p>
        </p:txBody>
      </p:sp>
      <p:sp>
        <p:nvSpPr>
          <p:cNvPr id="1254" name="Google Shape;1254;p84"/>
          <p:cNvSpPr txBox="1"/>
          <p:nvPr>
            <p:ph type="title"/>
          </p:nvPr>
        </p:nvSpPr>
        <p:spPr>
          <a:xfrm>
            <a:off x="720000" y="1003925"/>
            <a:ext cx="4826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ablet App</a:t>
            </a:r>
            <a:endParaRPr/>
          </a:p>
        </p:txBody>
      </p:sp>
      <p:grpSp>
        <p:nvGrpSpPr>
          <p:cNvPr id="1255" name="Google Shape;1255;p84"/>
          <p:cNvGrpSpPr/>
          <p:nvPr/>
        </p:nvGrpSpPr>
        <p:grpSpPr>
          <a:xfrm flipH="1">
            <a:off x="6032767" y="1227043"/>
            <a:ext cx="2388300" cy="3284100"/>
            <a:chOff x="1835466" y="929768"/>
            <a:chExt cx="2388300" cy="3284100"/>
          </a:xfrm>
        </p:grpSpPr>
        <p:sp>
          <p:nvSpPr>
            <p:cNvPr id="1256" name="Google Shape;1256;p84"/>
            <p:cNvSpPr/>
            <p:nvPr/>
          </p:nvSpPr>
          <p:spPr>
            <a:xfrm>
              <a:off x="1835466" y="929768"/>
              <a:ext cx="2388300" cy="3284100"/>
            </a:xfrm>
            <a:prstGeom prst="roundRect">
              <a:avLst>
                <a:gd fmla="val 4846"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257" name="Google Shape;1257;p84"/>
            <p:cNvSpPr/>
            <p:nvPr/>
          </p:nvSpPr>
          <p:spPr>
            <a:xfrm>
              <a:off x="2010540" y="1124747"/>
              <a:ext cx="2038200" cy="29091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4"/>
            <p:cNvSpPr/>
            <p:nvPr/>
          </p:nvSpPr>
          <p:spPr>
            <a:xfrm>
              <a:off x="2947422" y="4067543"/>
              <a:ext cx="164400" cy="975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59" name="Google Shape;1259;p84"/>
          <p:cNvPicPr preferRelativeResize="0"/>
          <p:nvPr/>
        </p:nvPicPr>
        <p:blipFill rotWithShape="1">
          <a:blip r:embed="rId3">
            <a:alphaModFix/>
          </a:blip>
          <a:srcRect b="25939" l="34119" r="23611" t="25944"/>
          <a:stretch/>
        </p:blipFill>
        <p:spPr>
          <a:xfrm>
            <a:off x="6213150" y="1425675"/>
            <a:ext cx="2033125" cy="2894001"/>
          </a:xfrm>
          <a:prstGeom prst="rect">
            <a:avLst/>
          </a:prstGeom>
          <a:noFill/>
          <a:ln>
            <a:noFill/>
          </a:ln>
        </p:spPr>
      </p:pic>
      <p:sp>
        <p:nvSpPr>
          <p:cNvPr id="1260" name="Google Shape;1260;p84"/>
          <p:cNvSpPr txBox="1"/>
          <p:nvPr/>
        </p:nvSpPr>
        <p:spPr>
          <a:xfrm>
            <a:off x="2808650" y="2346200"/>
            <a:ext cx="2870400" cy="1045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a:solidFill>
                  <a:schemeClr val="lt1"/>
                </a:solidFill>
                <a:latin typeface="Muli"/>
                <a:ea typeface="Muli"/>
                <a:cs typeface="Muli"/>
                <a:sym typeface="Muli"/>
              </a:rPr>
              <a:t>Mercury is the closest planet to the Sun and the smallest one in the Solar System—it’s only a bit larger than our Moon</a:t>
            </a:r>
            <a:endParaRPr>
              <a:solidFill>
                <a:schemeClr val="lt1"/>
              </a:solidFill>
              <a:latin typeface="Muli"/>
              <a:ea typeface="Muli"/>
              <a:cs typeface="Muli"/>
              <a:sym typeface="Muli"/>
            </a:endParaRPr>
          </a:p>
        </p:txBody>
      </p:sp>
      <p:grpSp>
        <p:nvGrpSpPr>
          <p:cNvPr id="1261" name="Google Shape;1261;p84"/>
          <p:cNvGrpSpPr/>
          <p:nvPr/>
        </p:nvGrpSpPr>
        <p:grpSpPr>
          <a:xfrm>
            <a:off x="4167750" y="4704850"/>
            <a:ext cx="808500" cy="92100"/>
            <a:chOff x="3570750" y="4704850"/>
            <a:chExt cx="808500" cy="92100"/>
          </a:xfrm>
        </p:grpSpPr>
        <p:sp>
          <p:nvSpPr>
            <p:cNvPr id="1262" name="Google Shape;1262;p84"/>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4"/>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4"/>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4"/>
            <p:cNvSpPr/>
            <p:nvPr/>
          </p:nvSpPr>
          <p:spPr>
            <a:xfrm>
              <a:off x="42871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1269" name="Shape 1269"/>
        <p:cNvGrpSpPr/>
        <p:nvPr/>
      </p:nvGrpSpPr>
      <p:grpSpPr>
        <a:xfrm>
          <a:off x="0" y="0"/>
          <a:ext cx="0" cy="0"/>
          <a:chOff x="0" y="0"/>
          <a:chExt cx="0" cy="0"/>
        </a:xfrm>
      </p:grpSpPr>
      <p:sp>
        <p:nvSpPr>
          <p:cNvPr id="1270" name="Google Shape;1270;p85"/>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latin typeface="Montserrat"/>
                <a:ea typeface="Montserrat"/>
                <a:cs typeface="Montserrat"/>
                <a:sym typeface="Montserrat"/>
              </a:rPr>
              <a:t>SG _ ANNUAL COMPANY REPORT</a:t>
            </a:r>
            <a:endParaRPr sz="800">
              <a:latin typeface="Josefin Sans"/>
              <a:ea typeface="Josefin Sans"/>
              <a:cs typeface="Josefin Sans"/>
              <a:sym typeface="Josefin Sans"/>
            </a:endParaRPr>
          </a:p>
        </p:txBody>
      </p:sp>
      <p:sp>
        <p:nvSpPr>
          <p:cNvPr id="1271" name="Google Shape;1271;p85"/>
          <p:cNvSpPr txBox="1"/>
          <p:nvPr>
            <p:ph type="title"/>
          </p:nvPr>
        </p:nvSpPr>
        <p:spPr>
          <a:xfrm>
            <a:off x="720000" y="1003925"/>
            <a:ext cx="4826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r>
              <a:rPr lang="en"/>
              <a:t>obile Web</a:t>
            </a:r>
            <a:endParaRPr/>
          </a:p>
        </p:txBody>
      </p:sp>
      <p:sp>
        <p:nvSpPr>
          <p:cNvPr id="1272" name="Google Shape;1272;p85"/>
          <p:cNvSpPr/>
          <p:nvPr/>
        </p:nvSpPr>
        <p:spPr>
          <a:xfrm>
            <a:off x="6005625" y="1576625"/>
            <a:ext cx="1231412" cy="2455506"/>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pic>
        <p:nvPicPr>
          <p:cNvPr id="1273" name="Google Shape;1273;p85"/>
          <p:cNvPicPr preferRelativeResize="0"/>
          <p:nvPr/>
        </p:nvPicPr>
        <p:blipFill rotWithShape="1">
          <a:blip r:embed="rId3">
            <a:alphaModFix/>
          </a:blip>
          <a:srcRect b="16591" l="1106" r="65677" t="35855"/>
          <a:stretch/>
        </p:blipFill>
        <p:spPr>
          <a:xfrm>
            <a:off x="6043914" y="1766200"/>
            <a:ext cx="1150375" cy="2059498"/>
          </a:xfrm>
          <a:prstGeom prst="rect">
            <a:avLst/>
          </a:prstGeom>
          <a:noFill/>
          <a:ln>
            <a:noFill/>
          </a:ln>
        </p:spPr>
      </p:pic>
      <p:grpSp>
        <p:nvGrpSpPr>
          <p:cNvPr id="1274" name="Google Shape;1274;p85"/>
          <p:cNvGrpSpPr/>
          <p:nvPr/>
        </p:nvGrpSpPr>
        <p:grpSpPr>
          <a:xfrm>
            <a:off x="4167750" y="4704850"/>
            <a:ext cx="808500" cy="92100"/>
            <a:chOff x="3570750" y="4704850"/>
            <a:chExt cx="808500" cy="92100"/>
          </a:xfrm>
        </p:grpSpPr>
        <p:sp>
          <p:nvSpPr>
            <p:cNvPr id="1275" name="Google Shape;1275;p85"/>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5"/>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5"/>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85"/>
            <p:cNvSpPr/>
            <p:nvPr/>
          </p:nvSpPr>
          <p:spPr>
            <a:xfrm>
              <a:off x="42871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 name="Google Shape;1279;p85"/>
          <p:cNvSpPr txBox="1"/>
          <p:nvPr/>
        </p:nvSpPr>
        <p:spPr>
          <a:xfrm>
            <a:off x="2808650" y="2346200"/>
            <a:ext cx="2870400" cy="1045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a:solidFill>
                  <a:schemeClr val="lt1"/>
                </a:solidFill>
                <a:latin typeface="Muli"/>
                <a:ea typeface="Muli"/>
                <a:cs typeface="Muli"/>
                <a:sym typeface="Muli"/>
              </a:rPr>
              <a:t>Mercury is the closest planet to the Sun and the smallest one in the Solar System—it’s only a bit larger than our Moon</a:t>
            </a:r>
            <a:endParaRPr>
              <a:solidFill>
                <a:schemeClr val="lt1"/>
              </a:solidFill>
              <a:latin typeface="Muli"/>
              <a:ea typeface="Muli"/>
              <a:cs typeface="Muli"/>
              <a:sym typeface="Muli"/>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0" scaled="0"/>
        </a:gradFill>
      </p:bgPr>
    </p:bg>
    <p:spTree>
      <p:nvGrpSpPr>
        <p:cNvPr id="1283" name="Shape 1283"/>
        <p:cNvGrpSpPr/>
        <p:nvPr/>
      </p:nvGrpSpPr>
      <p:grpSpPr>
        <a:xfrm>
          <a:off x="0" y="0"/>
          <a:ext cx="0" cy="0"/>
          <a:chOff x="0" y="0"/>
          <a:chExt cx="0" cy="0"/>
        </a:xfrm>
      </p:grpSpPr>
      <p:sp>
        <p:nvSpPr>
          <p:cNvPr id="1284" name="Google Shape;1284;p86"/>
          <p:cNvSpPr txBox="1"/>
          <p:nvPr>
            <p:ph idx="4294967295" type="subTitle"/>
          </p:nvPr>
        </p:nvSpPr>
        <p:spPr>
          <a:xfrm>
            <a:off x="720000" y="540000"/>
            <a:ext cx="2074500" cy="32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1285" name="Google Shape;1285;p86"/>
          <p:cNvSpPr txBox="1"/>
          <p:nvPr>
            <p:ph type="title"/>
          </p:nvPr>
        </p:nvSpPr>
        <p:spPr>
          <a:xfrm>
            <a:off x="720000" y="1003925"/>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286" name="Google Shape;1286;p86"/>
          <p:cNvSpPr txBox="1"/>
          <p:nvPr/>
        </p:nvSpPr>
        <p:spPr>
          <a:xfrm>
            <a:off x="3568127" y="3643700"/>
            <a:ext cx="2007900" cy="4533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Here you could talk a bit about this person and provide a short bio</a:t>
            </a:r>
            <a:endParaRPr sz="1200">
              <a:solidFill>
                <a:schemeClr val="lt1"/>
              </a:solidFill>
              <a:latin typeface="Muli"/>
              <a:ea typeface="Muli"/>
              <a:cs typeface="Muli"/>
              <a:sym typeface="Muli"/>
            </a:endParaRPr>
          </a:p>
        </p:txBody>
      </p:sp>
      <p:sp>
        <p:nvSpPr>
          <p:cNvPr id="1287" name="Google Shape;1287;p86"/>
          <p:cNvSpPr txBox="1"/>
          <p:nvPr/>
        </p:nvSpPr>
        <p:spPr>
          <a:xfrm>
            <a:off x="1087199" y="3643700"/>
            <a:ext cx="2007900" cy="4533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Here you could talk a bit about this person and provide a short bio</a:t>
            </a:r>
            <a:endParaRPr sz="1200">
              <a:solidFill>
                <a:schemeClr val="lt1"/>
              </a:solidFill>
              <a:latin typeface="Muli"/>
              <a:ea typeface="Muli"/>
              <a:cs typeface="Muli"/>
              <a:sym typeface="Muli"/>
            </a:endParaRPr>
          </a:p>
        </p:txBody>
      </p:sp>
      <p:sp>
        <p:nvSpPr>
          <p:cNvPr id="1288" name="Google Shape;1288;p86"/>
          <p:cNvSpPr txBox="1"/>
          <p:nvPr/>
        </p:nvSpPr>
        <p:spPr>
          <a:xfrm>
            <a:off x="3730427" y="3218575"/>
            <a:ext cx="1683300" cy="453300"/>
          </a:xfrm>
          <a:prstGeom prst="rect">
            <a:avLst/>
          </a:prstGeom>
          <a:noFill/>
          <a:ln>
            <a:noFill/>
          </a:ln>
        </p:spPr>
        <p:txBody>
          <a:bodyPr anchorCtr="0" anchor="ctr" bIns="0" lIns="0" spcFirstLastPara="1" rIns="0" wrap="square" tIns="6350">
            <a:noAutofit/>
          </a:bodyPr>
          <a:lstStyle/>
          <a:p>
            <a:pPr indent="0" lvl="0" marL="0" rtl="0" algn="ctr">
              <a:spcBef>
                <a:spcPts val="0"/>
              </a:spcBef>
              <a:spcAft>
                <a:spcPts val="0"/>
              </a:spcAft>
              <a:buClr>
                <a:srgbClr val="202020"/>
              </a:buClr>
              <a:buSzPts val="600"/>
              <a:buFont typeface="Arial"/>
              <a:buNone/>
            </a:pPr>
            <a:r>
              <a:rPr b="1" lang="en">
                <a:solidFill>
                  <a:schemeClr val="lt1"/>
                </a:solidFill>
                <a:latin typeface="Montserrat"/>
                <a:ea typeface="Montserrat"/>
                <a:cs typeface="Montserrat"/>
                <a:sym typeface="Montserrat"/>
              </a:rPr>
              <a:t>John Doe</a:t>
            </a:r>
            <a:endParaRPr b="1">
              <a:solidFill>
                <a:schemeClr val="lt1"/>
              </a:solidFill>
              <a:latin typeface="Montserrat"/>
              <a:ea typeface="Montserrat"/>
              <a:cs typeface="Montserrat"/>
              <a:sym typeface="Montserrat"/>
            </a:endParaRPr>
          </a:p>
        </p:txBody>
      </p:sp>
      <p:sp>
        <p:nvSpPr>
          <p:cNvPr id="1289" name="Google Shape;1289;p86"/>
          <p:cNvSpPr txBox="1"/>
          <p:nvPr/>
        </p:nvSpPr>
        <p:spPr>
          <a:xfrm>
            <a:off x="1249499" y="3218575"/>
            <a:ext cx="1683300" cy="453300"/>
          </a:xfrm>
          <a:prstGeom prst="rect">
            <a:avLst/>
          </a:prstGeom>
          <a:noFill/>
          <a:ln>
            <a:noFill/>
          </a:ln>
        </p:spPr>
        <p:txBody>
          <a:bodyPr anchorCtr="0" anchor="ctr" bIns="0" lIns="0" spcFirstLastPara="1" rIns="0" wrap="square" tIns="6350">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Jenna Smith</a:t>
            </a:r>
            <a:endParaRPr b="1">
              <a:solidFill>
                <a:schemeClr val="lt1"/>
              </a:solidFill>
              <a:latin typeface="Montserrat"/>
              <a:ea typeface="Montserrat"/>
              <a:cs typeface="Montserrat"/>
              <a:sym typeface="Montserrat"/>
            </a:endParaRPr>
          </a:p>
        </p:txBody>
      </p:sp>
      <p:sp>
        <p:nvSpPr>
          <p:cNvPr id="1290" name="Google Shape;1290;p86"/>
          <p:cNvSpPr txBox="1"/>
          <p:nvPr/>
        </p:nvSpPr>
        <p:spPr>
          <a:xfrm>
            <a:off x="6049038" y="3643700"/>
            <a:ext cx="2007900" cy="453300"/>
          </a:xfrm>
          <a:prstGeom prst="rect">
            <a:avLst/>
          </a:prstGeom>
          <a:noFill/>
          <a:ln>
            <a:noFill/>
          </a:ln>
        </p:spPr>
        <p:txBody>
          <a:bodyPr anchorCtr="0" anchor="t" bIns="0" lIns="0" spcFirstLastPara="1" rIns="0" wrap="square" tIns="6350">
            <a:noAutofit/>
          </a:bodyPr>
          <a:lstStyle/>
          <a:p>
            <a:pPr indent="0" lvl="0" marL="0" rtl="0" algn="ctr">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Here you could talk a bit about this person and provide a short bio</a:t>
            </a:r>
            <a:endParaRPr sz="1200">
              <a:solidFill>
                <a:schemeClr val="lt1"/>
              </a:solidFill>
              <a:latin typeface="Muli"/>
              <a:ea typeface="Muli"/>
              <a:cs typeface="Muli"/>
              <a:sym typeface="Muli"/>
            </a:endParaRPr>
          </a:p>
        </p:txBody>
      </p:sp>
      <p:sp>
        <p:nvSpPr>
          <p:cNvPr id="1291" name="Google Shape;1291;p86"/>
          <p:cNvSpPr txBox="1"/>
          <p:nvPr/>
        </p:nvSpPr>
        <p:spPr>
          <a:xfrm>
            <a:off x="6211338" y="3218575"/>
            <a:ext cx="1683300" cy="453300"/>
          </a:xfrm>
          <a:prstGeom prst="rect">
            <a:avLst/>
          </a:prstGeom>
          <a:noFill/>
          <a:ln>
            <a:noFill/>
          </a:ln>
        </p:spPr>
        <p:txBody>
          <a:bodyPr anchorCtr="0" anchor="ctr" bIns="0" lIns="0" spcFirstLastPara="1" rIns="0" wrap="square" tIns="6350">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Helena Doe</a:t>
            </a:r>
            <a:endParaRPr b="1">
              <a:solidFill>
                <a:schemeClr val="lt1"/>
              </a:solidFill>
              <a:latin typeface="Montserrat"/>
              <a:ea typeface="Montserrat"/>
              <a:cs typeface="Montserrat"/>
              <a:sym typeface="Montserrat"/>
            </a:endParaRPr>
          </a:p>
        </p:txBody>
      </p:sp>
      <p:pic>
        <p:nvPicPr>
          <p:cNvPr id="1292" name="Google Shape;1292;p86"/>
          <p:cNvPicPr preferRelativeResize="0"/>
          <p:nvPr/>
        </p:nvPicPr>
        <p:blipFill rotWithShape="1">
          <a:blip r:embed="rId3">
            <a:alphaModFix/>
          </a:blip>
          <a:srcRect b="39975" l="30076" r="30072" t="8760"/>
          <a:stretch/>
        </p:blipFill>
        <p:spPr>
          <a:xfrm>
            <a:off x="1053900" y="1696213"/>
            <a:ext cx="2074498" cy="1501119"/>
          </a:xfrm>
          <a:prstGeom prst="rect">
            <a:avLst/>
          </a:prstGeom>
          <a:noFill/>
          <a:ln>
            <a:noFill/>
          </a:ln>
        </p:spPr>
      </p:pic>
      <p:pic>
        <p:nvPicPr>
          <p:cNvPr id="1293" name="Google Shape;1293;p86"/>
          <p:cNvPicPr preferRelativeResize="0"/>
          <p:nvPr/>
        </p:nvPicPr>
        <p:blipFill rotWithShape="1">
          <a:blip r:embed="rId4">
            <a:alphaModFix/>
          </a:blip>
          <a:srcRect b="53592" l="30659" r="30659" t="10805"/>
          <a:stretch/>
        </p:blipFill>
        <p:spPr>
          <a:xfrm>
            <a:off x="3122325" y="1696213"/>
            <a:ext cx="2899497" cy="1501134"/>
          </a:xfrm>
          <a:prstGeom prst="rect">
            <a:avLst/>
          </a:prstGeom>
          <a:noFill/>
          <a:ln>
            <a:noFill/>
          </a:ln>
        </p:spPr>
      </p:pic>
      <p:pic>
        <p:nvPicPr>
          <p:cNvPr id="1294" name="Google Shape;1294;p86"/>
          <p:cNvPicPr preferRelativeResize="0"/>
          <p:nvPr/>
        </p:nvPicPr>
        <p:blipFill rotWithShape="1">
          <a:blip r:embed="rId5">
            <a:alphaModFix/>
          </a:blip>
          <a:srcRect b="0" l="11131" r="11131" t="0"/>
          <a:stretch/>
        </p:blipFill>
        <p:spPr>
          <a:xfrm>
            <a:off x="6019273" y="1696213"/>
            <a:ext cx="2074498" cy="1501119"/>
          </a:xfrm>
          <a:prstGeom prst="rect">
            <a:avLst/>
          </a:prstGeom>
          <a:noFill/>
          <a:ln>
            <a:noFill/>
          </a:ln>
        </p:spPr>
      </p:pic>
      <p:grpSp>
        <p:nvGrpSpPr>
          <p:cNvPr id="1295" name="Google Shape;1295;p86"/>
          <p:cNvGrpSpPr/>
          <p:nvPr/>
        </p:nvGrpSpPr>
        <p:grpSpPr>
          <a:xfrm>
            <a:off x="4167750" y="4704850"/>
            <a:ext cx="808500" cy="92100"/>
            <a:chOff x="3570750" y="4704850"/>
            <a:chExt cx="808500" cy="92100"/>
          </a:xfrm>
        </p:grpSpPr>
        <p:sp>
          <p:nvSpPr>
            <p:cNvPr id="1296" name="Google Shape;1296;p86"/>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86"/>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6"/>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6"/>
            <p:cNvSpPr/>
            <p:nvPr/>
          </p:nvSpPr>
          <p:spPr>
            <a:xfrm>
              <a:off x="42871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0" name="Google Shape;1300;p86"/>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227" name="Shape 227"/>
        <p:cNvGrpSpPr/>
        <p:nvPr/>
      </p:nvGrpSpPr>
      <p:grpSpPr>
        <a:xfrm>
          <a:off x="0" y="0"/>
          <a:ext cx="0" cy="0"/>
          <a:chOff x="0" y="0"/>
          <a:chExt cx="0" cy="0"/>
        </a:xfrm>
      </p:grpSpPr>
      <p:sp>
        <p:nvSpPr>
          <p:cNvPr id="228" name="Google Shape;228;p33"/>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1</a:t>
            </a:r>
            <a:endParaRPr sz="3500"/>
          </a:p>
        </p:txBody>
      </p:sp>
      <p:sp>
        <p:nvSpPr>
          <p:cNvPr id="229" name="Google Shape;229;p33"/>
          <p:cNvSpPr txBox="1"/>
          <p:nvPr/>
        </p:nvSpPr>
        <p:spPr>
          <a:xfrm>
            <a:off x="282286" y="2889702"/>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current Master’s student who was homeschooled from 2nd to 9th grade for the purpose of pursuing competitive tennis.</a:t>
            </a:r>
            <a:endParaRPr>
              <a:solidFill>
                <a:schemeClr val="lt1"/>
              </a:solidFill>
              <a:latin typeface="Muli"/>
              <a:ea typeface="Muli"/>
              <a:cs typeface="Muli"/>
              <a:sym typeface="Muli"/>
            </a:endParaRPr>
          </a:p>
        </p:txBody>
      </p:sp>
      <p:sp>
        <p:nvSpPr>
          <p:cNvPr id="230" name="Google Shape;230;p33"/>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231" name="Google Shape;231;p33"/>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232" name="Google Shape;232;p33"/>
          <p:cNvSpPr txBox="1"/>
          <p:nvPr/>
        </p:nvSpPr>
        <p:spPr>
          <a:xfrm>
            <a:off x="2154000" y="3065175"/>
            <a:ext cx="18141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the biggest problem she remembers about her father's teaching was the harsh feedback because that was the only way he knew how to give feedback</a:t>
            </a:r>
            <a:endParaRPr>
              <a:solidFill>
                <a:schemeClr val="lt1"/>
              </a:solidFill>
              <a:latin typeface="Muli"/>
              <a:ea typeface="Muli"/>
              <a:cs typeface="Muli"/>
              <a:sym typeface="Muli"/>
            </a:endParaRPr>
          </a:p>
        </p:txBody>
      </p:sp>
      <p:sp>
        <p:nvSpPr>
          <p:cNvPr id="233" name="Google Shape;233;p33"/>
          <p:cNvSpPr txBox="1"/>
          <p:nvPr/>
        </p:nvSpPr>
        <p:spPr>
          <a:xfrm>
            <a:off x="2154000" y="1657600"/>
            <a:ext cx="19116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were</a:t>
            </a:r>
            <a:endParaRPr b="1" sz="2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surprised to realize…</a:t>
            </a:r>
            <a:endParaRPr b="1" sz="2000">
              <a:solidFill>
                <a:schemeClr val="lt1"/>
              </a:solidFill>
              <a:latin typeface="Montserrat"/>
              <a:ea typeface="Montserrat"/>
              <a:cs typeface="Montserrat"/>
              <a:sym typeface="Montserrat"/>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1304" name="Shape 1304"/>
        <p:cNvGrpSpPr/>
        <p:nvPr/>
      </p:nvGrpSpPr>
      <p:grpSpPr>
        <a:xfrm>
          <a:off x="0" y="0"/>
          <a:ext cx="0" cy="0"/>
          <a:chOff x="0" y="0"/>
          <a:chExt cx="0" cy="0"/>
        </a:xfrm>
      </p:grpSpPr>
      <p:grpSp>
        <p:nvGrpSpPr>
          <p:cNvPr id="1305" name="Google Shape;1305;p87"/>
          <p:cNvGrpSpPr/>
          <p:nvPr/>
        </p:nvGrpSpPr>
        <p:grpSpPr>
          <a:xfrm>
            <a:off x="4167750" y="4704850"/>
            <a:ext cx="808500" cy="92100"/>
            <a:chOff x="3570750" y="4704850"/>
            <a:chExt cx="808500" cy="92100"/>
          </a:xfrm>
        </p:grpSpPr>
        <p:sp>
          <p:nvSpPr>
            <p:cNvPr id="1306" name="Google Shape;1306;p87"/>
            <p:cNvSpPr/>
            <p:nvPr/>
          </p:nvSpPr>
          <p:spPr>
            <a:xfrm>
              <a:off x="3570750" y="4704850"/>
              <a:ext cx="92100" cy="92100"/>
            </a:xfrm>
            <a:prstGeom prst="ellipse">
              <a:avLst/>
            </a:prstGeom>
            <a:solidFill>
              <a:schemeClr val="lt1">
                <a:alpha val="5134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7"/>
            <p:cNvSpPr/>
            <p:nvPr/>
          </p:nvSpPr>
          <p:spPr>
            <a:xfrm>
              <a:off x="38095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7"/>
            <p:cNvSpPr/>
            <p:nvPr/>
          </p:nvSpPr>
          <p:spPr>
            <a:xfrm>
              <a:off x="4048350" y="4704850"/>
              <a:ext cx="92100" cy="92100"/>
            </a:xfrm>
            <a:prstGeom prst="ellipse">
              <a:avLst/>
            </a:prstGeom>
            <a:solidFill>
              <a:schemeClr val="lt1">
                <a:alpha val="5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7"/>
            <p:cNvSpPr/>
            <p:nvPr/>
          </p:nvSpPr>
          <p:spPr>
            <a:xfrm>
              <a:off x="4287150" y="4704850"/>
              <a:ext cx="92100" cy="9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 name="Google Shape;1310;p87"/>
          <p:cNvSpPr txBox="1"/>
          <p:nvPr>
            <p:ph type="ctrTitle"/>
          </p:nvPr>
        </p:nvSpPr>
        <p:spPr>
          <a:xfrm>
            <a:off x="630353" y="1623275"/>
            <a:ext cx="3852000" cy="20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311" name="Google Shape;1311;p87"/>
          <p:cNvSpPr/>
          <p:nvPr/>
        </p:nvSpPr>
        <p:spPr>
          <a:xfrm>
            <a:off x="803942" y="2780728"/>
            <a:ext cx="288170" cy="288489"/>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 name="Google Shape;1312;p87"/>
          <p:cNvGrpSpPr/>
          <p:nvPr/>
        </p:nvGrpSpPr>
        <p:grpSpPr>
          <a:xfrm>
            <a:off x="1213581" y="2780882"/>
            <a:ext cx="288507" cy="288188"/>
            <a:chOff x="3303268" y="3817349"/>
            <a:chExt cx="346056" cy="345674"/>
          </a:xfrm>
        </p:grpSpPr>
        <p:sp>
          <p:nvSpPr>
            <p:cNvPr id="1313" name="Google Shape;1313;p8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87"/>
          <p:cNvGrpSpPr/>
          <p:nvPr/>
        </p:nvGrpSpPr>
        <p:grpSpPr>
          <a:xfrm>
            <a:off x="1623579" y="2780881"/>
            <a:ext cx="288480" cy="288188"/>
            <a:chOff x="4201447" y="3817349"/>
            <a:chExt cx="346024" cy="345674"/>
          </a:xfrm>
        </p:grpSpPr>
        <p:sp>
          <p:nvSpPr>
            <p:cNvPr id="1318" name="Google Shape;1318;p8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 name="Google Shape;1320;p87"/>
          <p:cNvSpPr txBox="1"/>
          <p:nvPr>
            <p:ph idx="1" type="subTitle"/>
          </p:nvPr>
        </p:nvSpPr>
        <p:spPr>
          <a:xfrm>
            <a:off x="5459625" y="1690025"/>
            <a:ext cx="2961000" cy="137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Do you have any questions?</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Clr>
                <a:schemeClr val="dk1"/>
              </a:buClr>
              <a:buSzPts val="1100"/>
              <a:buFont typeface="Arial"/>
              <a:buNone/>
            </a:pPr>
            <a:r>
              <a:rPr lang="en"/>
              <a:t>youremail@freepik.com </a:t>
            </a:r>
            <a:endParaRPr/>
          </a:p>
          <a:p>
            <a:pPr indent="0" lvl="0" marL="0" rtl="0" algn="r">
              <a:spcBef>
                <a:spcPts val="0"/>
              </a:spcBef>
              <a:spcAft>
                <a:spcPts val="0"/>
              </a:spcAft>
              <a:buClr>
                <a:schemeClr val="dk1"/>
              </a:buClr>
              <a:buSzPts val="1100"/>
              <a:buFont typeface="Arial"/>
              <a:buNone/>
            </a:pPr>
            <a:r>
              <a:rPr lang="en"/>
              <a:t>+91  620 421 838 </a:t>
            </a:r>
            <a:endParaRPr/>
          </a:p>
          <a:p>
            <a:pPr indent="0" lvl="0" marL="0" rtl="0" algn="r">
              <a:spcBef>
                <a:spcPts val="0"/>
              </a:spcBef>
              <a:spcAft>
                <a:spcPts val="0"/>
              </a:spcAft>
              <a:buNone/>
            </a:pPr>
            <a:r>
              <a:rPr lang="en"/>
              <a:t>yourcompany.com</a:t>
            </a:r>
            <a:endParaRPr/>
          </a:p>
        </p:txBody>
      </p:sp>
      <p:sp>
        <p:nvSpPr>
          <p:cNvPr id="1321" name="Google Shape;1321;p87"/>
          <p:cNvSpPr txBox="1"/>
          <p:nvPr/>
        </p:nvSpPr>
        <p:spPr>
          <a:xfrm>
            <a:off x="5947250" y="3897850"/>
            <a:ext cx="2473500" cy="3381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000">
                <a:solidFill>
                  <a:schemeClr val="lt1"/>
                </a:solidFill>
                <a:latin typeface="Muli"/>
                <a:ea typeface="Muli"/>
                <a:cs typeface="Muli"/>
                <a:sym typeface="Muli"/>
              </a:rPr>
              <a:t>Please keep this slide for attribution.</a:t>
            </a:r>
            <a:endParaRPr sz="1000">
              <a:solidFill>
                <a:schemeClr val="lt1"/>
              </a:solidFill>
              <a:latin typeface="Muli"/>
              <a:ea typeface="Muli"/>
              <a:cs typeface="Muli"/>
              <a:sym typeface="Muli"/>
            </a:endParaRPr>
          </a:p>
        </p:txBody>
      </p:sp>
      <p:cxnSp>
        <p:nvCxnSpPr>
          <p:cNvPr id="1322" name="Google Shape;1322;p87"/>
          <p:cNvCxnSpPr/>
          <p:nvPr/>
        </p:nvCxnSpPr>
        <p:spPr>
          <a:xfrm>
            <a:off x="720000"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lt2"/>
            </a:gs>
            <a:gs pos="100000">
              <a:schemeClr val="dk1"/>
            </a:gs>
          </a:gsLst>
          <a:lin ang="0" scaled="0"/>
        </a:gradFill>
      </p:bgPr>
    </p:bg>
    <p:spTree>
      <p:nvGrpSpPr>
        <p:cNvPr id="1326" name="Shape 1326"/>
        <p:cNvGrpSpPr/>
        <p:nvPr/>
      </p:nvGrpSpPr>
      <p:grpSpPr>
        <a:xfrm>
          <a:off x="0" y="0"/>
          <a:ext cx="0" cy="0"/>
          <a:chOff x="0" y="0"/>
          <a:chExt cx="0" cy="0"/>
        </a:xfrm>
      </p:grpSpPr>
      <p:sp>
        <p:nvSpPr>
          <p:cNvPr id="1327" name="Google Shape;1327;p88"/>
          <p:cNvSpPr txBox="1"/>
          <p:nvPr>
            <p:ph type="title"/>
          </p:nvPr>
        </p:nvSpPr>
        <p:spPr>
          <a:xfrm>
            <a:off x="720000" y="445025"/>
            <a:ext cx="77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lternative Resources</a:t>
            </a:r>
            <a:endParaRPr/>
          </a:p>
        </p:txBody>
      </p:sp>
      <p:sp>
        <p:nvSpPr>
          <p:cNvPr id="1328" name="Google Shape;1328;p88"/>
          <p:cNvSpPr txBox="1"/>
          <p:nvPr>
            <p:ph idx="1" type="body"/>
          </p:nvPr>
        </p:nvSpPr>
        <p:spPr>
          <a:xfrm>
            <a:off x="720000" y="1152475"/>
            <a:ext cx="7701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a:t>
            </a:r>
            <a:endParaRPr/>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n">
                <a:uFill>
                  <a:noFill/>
                </a:uFill>
                <a:hlinkClick r:id="rId3"/>
              </a:rPr>
              <a:t>Low angle high-rise buildings</a:t>
            </a:r>
            <a:endParaRPr/>
          </a:p>
          <a:p>
            <a:pPr indent="-292100" lvl="0" marL="457200" rtl="0" algn="l">
              <a:spcBef>
                <a:spcPts val="0"/>
              </a:spcBef>
              <a:spcAft>
                <a:spcPts val="0"/>
              </a:spcAft>
              <a:buSzPts val="1000"/>
              <a:buChar char="●"/>
            </a:pPr>
            <a:r>
              <a:rPr lang="en">
                <a:uFill>
                  <a:noFill/>
                </a:uFill>
                <a:hlinkClick r:id="rId4"/>
              </a:rPr>
              <a:t>Aerial view of urban space with building close-up</a:t>
            </a:r>
            <a:endParaRPr/>
          </a:p>
          <a:p>
            <a:pPr indent="-292100" lvl="0" marL="457200" rtl="0" algn="l">
              <a:spcBef>
                <a:spcPts val="0"/>
              </a:spcBef>
              <a:spcAft>
                <a:spcPts val="0"/>
              </a:spcAft>
              <a:buSzPts val="1000"/>
              <a:buChar char="●"/>
            </a:pPr>
            <a:r>
              <a:rPr lang="en">
                <a:uFill>
                  <a:noFill/>
                </a:uFill>
                <a:hlinkClick r:id="rId5"/>
              </a:rPr>
              <a:t>Low angle glass high-rise building</a:t>
            </a:r>
            <a:endParaRPr/>
          </a:p>
          <a:p>
            <a:pPr indent="-292100" lvl="0" marL="457200" rtl="0" algn="l">
              <a:spcBef>
                <a:spcPts val="0"/>
              </a:spcBef>
              <a:spcAft>
                <a:spcPts val="0"/>
              </a:spcAft>
              <a:buSzPts val="1000"/>
              <a:buChar char="●"/>
            </a:pPr>
            <a:r>
              <a:rPr lang="en">
                <a:uFill>
                  <a:noFill/>
                </a:uFill>
                <a:hlinkClick r:id="rId6"/>
              </a:rPr>
              <a:t>View of wide-spread urban area skyline</a:t>
            </a:r>
            <a:endParaRPr/>
          </a:p>
          <a:p>
            <a:pPr indent="-292100" lvl="0" marL="457200" rtl="0" algn="l">
              <a:spcBef>
                <a:spcPts val="0"/>
              </a:spcBef>
              <a:spcAft>
                <a:spcPts val="0"/>
              </a:spcAft>
              <a:buSzPts val="1000"/>
              <a:buChar char="●"/>
            </a:pPr>
            <a:r>
              <a:rPr lang="en">
                <a:uFill>
                  <a:noFill/>
                </a:uFill>
                <a:hlinkClick r:id="rId7"/>
              </a:rPr>
              <a:t>Bottom view modern glass buildings</a:t>
            </a:r>
            <a:endParaRPr/>
          </a:p>
          <a:p>
            <a:pPr indent="-292100" lvl="0" marL="457200" rtl="0" algn="l">
              <a:spcBef>
                <a:spcPts val="0"/>
              </a:spcBef>
              <a:spcAft>
                <a:spcPts val="0"/>
              </a:spcAft>
              <a:buSzPts val="1000"/>
              <a:buChar char="●"/>
            </a:pPr>
            <a:r>
              <a:rPr lang="en">
                <a:uFill>
                  <a:noFill/>
                </a:uFill>
                <a:hlinkClick r:id="rId8"/>
              </a:rPr>
              <a:t>Low angle modern glass buildings</a:t>
            </a:r>
            <a:endParaRPr/>
          </a:p>
          <a:p>
            <a:pPr indent="-292100" lvl="0" marL="457200" rtl="0" algn="l">
              <a:spcBef>
                <a:spcPts val="0"/>
              </a:spcBef>
              <a:spcAft>
                <a:spcPts val="0"/>
              </a:spcAft>
              <a:buSzPts val="1000"/>
              <a:buChar char="●"/>
            </a:pPr>
            <a:r>
              <a:rPr lang="en">
                <a:uFill>
                  <a:noFill/>
                </a:uFill>
                <a:hlinkClick r:id="rId9"/>
              </a:rPr>
              <a:t>Bottom view urban space with skyscrapers</a:t>
            </a:r>
            <a:endParaRPr/>
          </a:p>
          <a:p>
            <a:pPr indent="-292100" lvl="0" marL="457200" rtl="0" algn="l">
              <a:spcBef>
                <a:spcPts val="0"/>
              </a:spcBef>
              <a:spcAft>
                <a:spcPts val="0"/>
              </a:spcAft>
              <a:buSzPts val="1000"/>
              <a:buChar char="●"/>
            </a:pPr>
            <a:r>
              <a:rPr lang="en">
                <a:uFill>
                  <a:noFill/>
                </a:uFill>
                <a:hlinkClick r:id="rId10"/>
              </a:rPr>
              <a:t>Modern building in urban zone low angle</a:t>
            </a:r>
            <a:endParaRPr/>
          </a:p>
          <a:p>
            <a:pPr indent="-292100" lvl="0" marL="457200" rtl="0" algn="l">
              <a:spcBef>
                <a:spcPts val="0"/>
              </a:spcBef>
              <a:spcAft>
                <a:spcPts val="0"/>
              </a:spcAft>
              <a:buSzPts val="1000"/>
              <a:buChar char="●"/>
            </a:pPr>
            <a:r>
              <a:rPr lang="en">
                <a:uFill>
                  <a:noFill/>
                </a:uFill>
                <a:hlinkClick r:id="rId11"/>
              </a:rPr>
              <a:t>Financial district in new york city</a:t>
            </a:r>
            <a:endParaRPr/>
          </a:p>
          <a:p>
            <a:pPr indent="-292100" lvl="0" marL="457200" rtl="0" algn="l">
              <a:spcBef>
                <a:spcPts val="0"/>
              </a:spcBef>
              <a:spcAft>
                <a:spcPts val="0"/>
              </a:spcAft>
              <a:buSzPts val="1000"/>
              <a:buChar char="●"/>
            </a:pPr>
            <a:r>
              <a:rPr lang="en">
                <a:uFill>
                  <a:noFill/>
                </a:uFill>
                <a:hlinkClick r:id="rId12"/>
              </a:rPr>
              <a:t>Cityscape with high-rise buildings at dusk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VECTOR</a:t>
            </a:r>
            <a:endParaRPr/>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n">
                <a:uFill>
                  <a:noFill/>
                </a:uFill>
                <a:hlinkClick r:id="rId13"/>
              </a:rPr>
              <a:t>Colorful background</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chemeClr val="dk1"/>
            </a:gs>
            <a:gs pos="100000">
              <a:schemeClr val="lt2"/>
            </a:gs>
          </a:gsLst>
          <a:lin ang="0" scaled="0"/>
        </a:gradFill>
      </p:bgPr>
    </p:bg>
    <p:spTree>
      <p:nvGrpSpPr>
        <p:cNvPr id="1332" name="Shape 1332"/>
        <p:cNvGrpSpPr/>
        <p:nvPr/>
      </p:nvGrpSpPr>
      <p:grpSpPr>
        <a:xfrm>
          <a:off x="0" y="0"/>
          <a:ext cx="0" cy="0"/>
          <a:chOff x="0" y="0"/>
          <a:chExt cx="0" cy="0"/>
        </a:xfrm>
      </p:grpSpPr>
      <p:sp>
        <p:nvSpPr>
          <p:cNvPr id="1333" name="Google Shape;1333;p89"/>
          <p:cNvSpPr txBox="1"/>
          <p:nvPr>
            <p:ph type="title"/>
          </p:nvPr>
        </p:nvSpPr>
        <p:spPr>
          <a:xfrm>
            <a:off x="720000" y="445025"/>
            <a:ext cx="77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
        <p:nvSpPr>
          <p:cNvPr id="1334" name="Google Shape;1334;p89"/>
          <p:cNvSpPr txBox="1"/>
          <p:nvPr>
            <p:ph idx="1" type="body"/>
          </p:nvPr>
        </p:nvSpPr>
        <p:spPr>
          <a:xfrm>
            <a:off x="720000" y="1152475"/>
            <a:ext cx="7701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a:t>
            </a:r>
            <a:endParaRPr/>
          </a:p>
          <a:p>
            <a:pPr indent="0" lvl="0" marL="0" rtl="0" algn="l">
              <a:spcBef>
                <a:spcPts val="0"/>
              </a:spcBef>
              <a:spcAft>
                <a:spcPts val="0"/>
              </a:spcAft>
              <a:buNone/>
            </a:pPr>
            <a:r>
              <a:t/>
            </a:r>
            <a:endParaRPr/>
          </a:p>
          <a:p>
            <a:pPr indent="-292100" lvl="0" marL="457200" rtl="0" algn="l">
              <a:spcBef>
                <a:spcPts val="0"/>
              </a:spcBef>
              <a:spcAft>
                <a:spcPts val="0"/>
              </a:spcAft>
              <a:buClr>
                <a:schemeClr val="lt1"/>
              </a:buClr>
              <a:buSzPts val="1000"/>
              <a:buChar char="●"/>
            </a:pPr>
            <a:r>
              <a:rPr lang="en">
                <a:uFill>
                  <a:noFill/>
                </a:uFill>
                <a:hlinkClick r:id="rId3"/>
              </a:rPr>
              <a:t>Low angle view of urban buildings</a:t>
            </a:r>
            <a:endParaRPr/>
          </a:p>
          <a:p>
            <a:pPr indent="-292100" lvl="0" marL="457200" rtl="0" algn="l">
              <a:spcBef>
                <a:spcPts val="0"/>
              </a:spcBef>
              <a:spcAft>
                <a:spcPts val="0"/>
              </a:spcAft>
              <a:buClr>
                <a:schemeClr val="lt1"/>
              </a:buClr>
              <a:buSzPts val="1000"/>
              <a:buChar char="●"/>
            </a:pPr>
            <a:r>
              <a:rPr lang="en">
                <a:uFill>
                  <a:noFill/>
                </a:uFill>
                <a:hlinkClick r:id="rId4"/>
              </a:rPr>
              <a:t>Close-up high-rise building in black and white</a:t>
            </a:r>
            <a:endParaRPr/>
          </a:p>
          <a:p>
            <a:pPr indent="-292100" lvl="0" marL="457200" rtl="0" algn="l">
              <a:spcBef>
                <a:spcPts val="0"/>
              </a:spcBef>
              <a:spcAft>
                <a:spcPts val="0"/>
              </a:spcAft>
              <a:buClr>
                <a:schemeClr val="lt1"/>
              </a:buClr>
              <a:buSzPts val="1000"/>
              <a:buChar char="●"/>
            </a:pPr>
            <a:r>
              <a:rPr lang="en">
                <a:uFill>
                  <a:noFill/>
                </a:uFill>
                <a:hlinkClick r:id="rId5"/>
              </a:rPr>
              <a:t>Bottom view of buildings in urban environment </a:t>
            </a:r>
            <a:endParaRPr/>
          </a:p>
          <a:p>
            <a:pPr indent="-292100" lvl="0" marL="457200" rtl="0" algn="l">
              <a:spcBef>
                <a:spcPts val="0"/>
              </a:spcBef>
              <a:spcAft>
                <a:spcPts val="0"/>
              </a:spcAft>
              <a:buClr>
                <a:schemeClr val="lt1"/>
              </a:buClr>
              <a:buSzPts val="1000"/>
              <a:buChar char="●"/>
            </a:pPr>
            <a:r>
              <a:rPr lang="en">
                <a:uFill>
                  <a:noFill/>
                </a:uFill>
                <a:hlinkClick r:id="rId6"/>
              </a:rPr>
              <a:t>Low angle view of high-rise buildings</a:t>
            </a:r>
            <a:endParaRPr/>
          </a:p>
          <a:p>
            <a:pPr indent="-292100" lvl="0" marL="457200" rtl="0" algn="l">
              <a:spcBef>
                <a:spcPts val="0"/>
              </a:spcBef>
              <a:spcAft>
                <a:spcPts val="0"/>
              </a:spcAft>
              <a:buClr>
                <a:schemeClr val="lt1"/>
              </a:buClr>
              <a:buSzPts val="1000"/>
              <a:buChar char="●"/>
            </a:pPr>
            <a:r>
              <a:rPr lang="en">
                <a:uFill>
                  <a:noFill/>
                </a:uFill>
                <a:hlinkClick r:id="rId7"/>
              </a:rPr>
              <a:t>Low angle edge of modern building </a:t>
            </a:r>
            <a:endParaRPr/>
          </a:p>
          <a:p>
            <a:pPr indent="-292100" lvl="0" marL="457200" rtl="0" algn="l">
              <a:spcBef>
                <a:spcPts val="0"/>
              </a:spcBef>
              <a:spcAft>
                <a:spcPts val="0"/>
              </a:spcAft>
              <a:buClr>
                <a:schemeClr val="lt1"/>
              </a:buClr>
              <a:buSzPts val="1000"/>
              <a:buChar char="●"/>
            </a:pPr>
            <a:r>
              <a:rPr lang="en">
                <a:uFill>
                  <a:noFill/>
                </a:uFill>
                <a:hlinkClick r:id="rId8"/>
              </a:rPr>
              <a:t>Low angle corner of modern building</a:t>
            </a:r>
            <a:endParaRPr/>
          </a:p>
          <a:p>
            <a:pPr indent="-292100" lvl="0" marL="457200" rtl="0" algn="l">
              <a:spcBef>
                <a:spcPts val="0"/>
              </a:spcBef>
              <a:spcAft>
                <a:spcPts val="0"/>
              </a:spcAft>
              <a:buClr>
                <a:schemeClr val="lt1"/>
              </a:buClr>
              <a:buSzPts val="1000"/>
              <a:buChar char="●"/>
            </a:pPr>
            <a:r>
              <a:rPr lang="en">
                <a:uFill>
                  <a:noFill/>
                </a:uFill>
                <a:hlinkClick r:id="rId9"/>
              </a:rPr>
              <a:t>Modern building in urban area low angle</a:t>
            </a:r>
            <a:endParaRPr/>
          </a:p>
          <a:p>
            <a:pPr indent="-292100" lvl="0" marL="457200" rtl="0" algn="l">
              <a:spcBef>
                <a:spcPts val="0"/>
              </a:spcBef>
              <a:spcAft>
                <a:spcPts val="0"/>
              </a:spcAft>
              <a:buClr>
                <a:schemeClr val="lt1"/>
              </a:buClr>
              <a:buSzPts val="1000"/>
              <a:buChar char="●"/>
            </a:pPr>
            <a:r>
              <a:rPr lang="en">
                <a:uFill>
                  <a:noFill/>
                </a:uFill>
                <a:hlinkClick r:id="rId10"/>
              </a:rPr>
              <a:t>Medium shot happy man looking at the camera Free Photo</a:t>
            </a:r>
            <a:endParaRPr/>
          </a:p>
          <a:p>
            <a:pPr indent="-292100" lvl="0" marL="457200" rtl="0" algn="l">
              <a:spcBef>
                <a:spcPts val="0"/>
              </a:spcBef>
              <a:spcAft>
                <a:spcPts val="0"/>
              </a:spcAft>
              <a:buClr>
                <a:schemeClr val="lt1"/>
              </a:buClr>
              <a:buSzPts val="1000"/>
              <a:buChar char="●"/>
            </a:pPr>
            <a:r>
              <a:rPr lang="en">
                <a:uFill>
                  <a:noFill/>
                </a:uFill>
                <a:hlinkClick r:id="rId11"/>
              </a:rPr>
              <a:t>Smiling ethnic woman with gray laptop</a:t>
            </a:r>
            <a:endParaRPr/>
          </a:p>
          <a:p>
            <a:pPr indent="-292100" lvl="0" marL="457200" rtl="0" algn="l">
              <a:spcBef>
                <a:spcPts val="0"/>
              </a:spcBef>
              <a:spcAft>
                <a:spcPts val="0"/>
              </a:spcAft>
              <a:buClr>
                <a:schemeClr val="lt1"/>
              </a:buClr>
              <a:buSzPts val="1000"/>
              <a:buChar char="●"/>
            </a:pPr>
            <a:r>
              <a:rPr lang="en">
                <a:uFill>
                  <a:noFill/>
                </a:uFill>
                <a:hlinkClick r:id="rId12"/>
              </a:rPr>
              <a:t>Portrait of attractive smiling woman in office</a:t>
            </a:r>
            <a:endParaRPr/>
          </a:p>
          <a:p>
            <a:pPr indent="-292100" lvl="0" marL="457200" rtl="0" algn="l">
              <a:spcBef>
                <a:spcPts val="0"/>
              </a:spcBef>
              <a:spcAft>
                <a:spcPts val="0"/>
              </a:spcAft>
              <a:buClr>
                <a:schemeClr val="lt1"/>
              </a:buClr>
              <a:buSzPts val="1000"/>
              <a:buChar char="●"/>
            </a:pPr>
            <a:r>
              <a:rPr lang="en">
                <a:uFill>
                  <a:noFill/>
                </a:uFill>
                <a:hlinkClick r:id="rId13"/>
              </a:rPr>
              <a:t>Bottom view glass building with reflection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VECTOR</a:t>
            </a:r>
            <a:endParaRPr/>
          </a:p>
          <a:p>
            <a:pPr indent="0" lvl="0" marL="0" rtl="0" algn="l">
              <a:spcBef>
                <a:spcPts val="0"/>
              </a:spcBef>
              <a:spcAft>
                <a:spcPts val="0"/>
              </a:spcAft>
              <a:buNone/>
            </a:pPr>
            <a:r>
              <a:t/>
            </a:r>
            <a:endParaRPr/>
          </a:p>
          <a:p>
            <a:pPr indent="-292100" lvl="0" marL="457200" rtl="0" algn="l">
              <a:spcBef>
                <a:spcPts val="0"/>
              </a:spcBef>
              <a:spcAft>
                <a:spcPts val="0"/>
              </a:spcAft>
              <a:buClr>
                <a:schemeClr val="lt1"/>
              </a:buClr>
              <a:buSzPts val="1000"/>
              <a:buChar char="●"/>
            </a:pPr>
            <a:r>
              <a:rPr lang="en">
                <a:uFill>
                  <a:noFill/>
                </a:uFill>
                <a:hlinkClick r:id="rId14"/>
              </a:rPr>
              <a:t>Dark background with abstract shapes </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38" name="Shape 1338"/>
        <p:cNvGrpSpPr/>
        <p:nvPr/>
      </p:nvGrpSpPr>
      <p:grpSpPr>
        <a:xfrm>
          <a:off x="0" y="0"/>
          <a:ext cx="0" cy="0"/>
          <a:chOff x="0" y="0"/>
          <a:chExt cx="0" cy="0"/>
        </a:xfrm>
      </p:grpSpPr>
      <p:sp>
        <p:nvSpPr>
          <p:cNvPr id="1339" name="Google Shape;1339;p90"/>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340" name="Google Shape;1340;p90"/>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341" name="Google Shape;1341;p9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45" name="Shape 1345"/>
        <p:cNvGrpSpPr/>
        <p:nvPr/>
      </p:nvGrpSpPr>
      <p:grpSpPr>
        <a:xfrm>
          <a:off x="0" y="0"/>
          <a:ext cx="0" cy="0"/>
          <a:chOff x="0" y="0"/>
          <a:chExt cx="0" cy="0"/>
        </a:xfrm>
      </p:grpSpPr>
      <p:sp>
        <p:nvSpPr>
          <p:cNvPr id="1346" name="Google Shape;1346;p91"/>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347" name="Google Shape;1347;p91"/>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1348" name="Google Shape;1348;p91"/>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52" name="Shape 1352"/>
        <p:cNvGrpSpPr/>
        <p:nvPr/>
      </p:nvGrpSpPr>
      <p:grpSpPr>
        <a:xfrm>
          <a:off x="0" y="0"/>
          <a:ext cx="0" cy="0"/>
          <a:chOff x="0" y="0"/>
          <a:chExt cx="0" cy="0"/>
        </a:xfrm>
      </p:grpSpPr>
      <p:sp>
        <p:nvSpPr>
          <p:cNvPr id="1353" name="Google Shape;1353;p92"/>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54" name="Google Shape;1354;p92"/>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355" name="Google Shape;1355;p92"/>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Montserrat</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https://fonts.google.com/specimen/Montserrat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Muli</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https://fonts.google.com/specimen/Muli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356" name="Google Shape;1356;p92"/>
          <p:cNvGrpSpPr/>
          <p:nvPr/>
        </p:nvGrpSpPr>
        <p:grpSpPr>
          <a:xfrm>
            <a:off x="3114463" y="3498875"/>
            <a:ext cx="2915050" cy="754200"/>
            <a:chOff x="2052655" y="3498875"/>
            <a:chExt cx="2915050" cy="754200"/>
          </a:xfrm>
        </p:grpSpPr>
        <p:sp>
          <p:nvSpPr>
            <p:cNvPr id="1357" name="Google Shape;1357;p92"/>
            <p:cNvSpPr/>
            <p:nvPr/>
          </p:nvSpPr>
          <p:spPr>
            <a:xfrm>
              <a:off x="3114480" y="3498875"/>
              <a:ext cx="791400" cy="754200"/>
            </a:xfrm>
            <a:prstGeom prst="roundRect">
              <a:avLst>
                <a:gd fmla="val 16667" name="adj"/>
              </a:avLst>
            </a:prstGeom>
            <a:solidFill>
              <a:srgbClr val="FEC6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92"/>
            <p:cNvSpPr/>
            <p:nvPr/>
          </p:nvSpPr>
          <p:spPr>
            <a:xfrm>
              <a:off x="4176300" y="34988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92"/>
            <p:cNvSpPr/>
            <p:nvPr/>
          </p:nvSpPr>
          <p:spPr>
            <a:xfrm>
              <a:off x="2052655" y="3498875"/>
              <a:ext cx="791400" cy="754200"/>
            </a:xfrm>
            <a:prstGeom prst="roundRect">
              <a:avLst>
                <a:gd fmla="val 16667" name="adj"/>
              </a:avLst>
            </a:prstGeom>
            <a:solidFill>
              <a:srgbClr val="FE8A2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92"/>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#fec67c</a:t>
              </a:r>
              <a:endParaRPr sz="1000">
                <a:solidFill>
                  <a:srgbClr val="FFFFFF"/>
                </a:solidFill>
              </a:endParaRPr>
            </a:p>
          </p:txBody>
        </p:sp>
        <p:sp>
          <p:nvSpPr>
            <p:cNvPr id="1361" name="Google Shape;1361;p92"/>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rPr>
                <a:t>#ffffff</a:t>
              </a:r>
              <a:endParaRPr sz="1000">
                <a:solidFill>
                  <a:srgbClr val="434343"/>
                </a:solidFill>
              </a:endParaRPr>
            </a:p>
          </p:txBody>
        </p:sp>
        <p:sp>
          <p:nvSpPr>
            <p:cNvPr id="1362" name="Google Shape;1362;p92"/>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#fe8a2f</a:t>
              </a:r>
              <a:endParaRPr sz="1000">
                <a:solidFill>
                  <a:srgbClr val="FFFFFF"/>
                </a:solidFill>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66" name="Shape 1366"/>
        <p:cNvGrpSpPr/>
        <p:nvPr/>
      </p:nvGrpSpPr>
      <p:grpSpPr>
        <a:xfrm>
          <a:off x="0" y="0"/>
          <a:ext cx="0" cy="0"/>
          <a:chOff x="0" y="0"/>
          <a:chExt cx="0" cy="0"/>
        </a:xfrm>
      </p:grpSpPr>
      <p:sp>
        <p:nvSpPr>
          <p:cNvPr id="1367" name="Google Shape;1367;p9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368" name="Google Shape;1368;p93"/>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369" name="Google Shape;1369;p93"/>
          <p:cNvGrpSpPr/>
          <p:nvPr/>
        </p:nvGrpSpPr>
        <p:grpSpPr>
          <a:xfrm>
            <a:off x="5156078" y="3085736"/>
            <a:ext cx="474294" cy="551291"/>
            <a:chOff x="4727025" y="1332775"/>
            <a:chExt cx="59900" cy="69625"/>
          </a:xfrm>
        </p:grpSpPr>
        <p:sp>
          <p:nvSpPr>
            <p:cNvPr id="1370" name="Google Shape;1370;p9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9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93"/>
          <p:cNvGrpSpPr/>
          <p:nvPr/>
        </p:nvGrpSpPr>
        <p:grpSpPr>
          <a:xfrm>
            <a:off x="5769734" y="2314340"/>
            <a:ext cx="555653" cy="557031"/>
            <a:chOff x="4820425" y="1329900"/>
            <a:chExt cx="70175" cy="70350"/>
          </a:xfrm>
        </p:grpSpPr>
        <p:sp>
          <p:nvSpPr>
            <p:cNvPr id="1373" name="Google Shape;1373;p9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9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9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9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93"/>
          <p:cNvGrpSpPr/>
          <p:nvPr/>
        </p:nvGrpSpPr>
        <p:grpSpPr>
          <a:xfrm>
            <a:off x="6396103" y="2318845"/>
            <a:ext cx="582574" cy="533871"/>
            <a:chOff x="4903200" y="1331525"/>
            <a:chExt cx="73575" cy="67425"/>
          </a:xfrm>
        </p:grpSpPr>
        <p:sp>
          <p:nvSpPr>
            <p:cNvPr id="1378" name="Google Shape;1378;p9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9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93"/>
          <p:cNvGrpSpPr/>
          <p:nvPr/>
        </p:nvGrpSpPr>
        <p:grpSpPr>
          <a:xfrm>
            <a:off x="5755581" y="3078709"/>
            <a:ext cx="583960" cy="565345"/>
            <a:chOff x="4815575" y="1416800"/>
            <a:chExt cx="73750" cy="71400"/>
          </a:xfrm>
        </p:grpSpPr>
        <p:sp>
          <p:nvSpPr>
            <p:cNvPr id="1381" name="Google Shape;1381;p9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9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9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93"/>
          <p:cNvGrpSpPr/>
          <p:nvPr/>
        </p:nvGrpSpPr>
        <p:grpSpPr>
          <a:xfrm>
            <a:off x="6390362" y="3108896"/>
            <a:ext cx="589898" cy="504970"/>
            <a:chOff x="4902475" y="1418875"/>
            <a:chExt cx="74500" cy="63775"/>
          </a:xfrm>
        </p:grpSpPr>
        <p:sp>
          <p:nvSpPr>
            <p:cNvPr id="1385" name="Google Shape;1385;p9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9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93"/>
          <p:cNvGrpSpPr/>
          <p:nvPr/>
        </p:nvGrpSpPr>
        <p:grpSpPr>
          <a:xfrm>
            <a:off x="5765577" y="3826000"/>
            <a:ext cx="563967" cy="567127"/>
            <a:chOff x="4818100" y="1507675"/>
            <a:chExt cx="71225" cy="71625"/>
          </a:xfrm>
        </p:grpSpPr>
        <p:sp>
          <p:nvSpPr>
            <p:cNvPr id="1388" name="Google Shape;1388;p9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9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9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9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93"/>
          <p:cNvGrpSpPr/>
          <p:nvPr/>
        </p:nvGrpSpPr>
        <p:grpSpPr>
          <a:xfrm>
            <a:off x="5079075" y="3829461"/>
            <a:ext cx="628301" cy="588505"/>
            <a:chOff x="4721450" y="1509475"/>
            <a:chExt cx="79350" cy="74325"/>
          </a:xfrm>
        </p:grpSpPr>
        <p:sp>
          <p:nvSpPr>
            <p:cNvPr id="1393" name="Google Shape;1393;p9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9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9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9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 name="Google Shape;1397;p93"/>
          <p:cNvGrpSpPr/>
          <p:nvPr/>
        </p:nvGrpSpPr>
        <p:grpSpPr>
          <a:xfrm>
            <a:off x="6424608" y="3814027"/>
            <a:ext cx="557038" cy="562772"/>
            <a:chOff x="4906800" y="1507500"/>
            <a:chExt cx="70350" cy="71075"/>
          </a:xfrm>
        </p:grpSpPr>
        <p:sp>
          <p:nvSpPr>
            <p:cNvPr id="1398" name="Google Shape;1398;p9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9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9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9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9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93"/>
          <p:cNvGrpSpPr/>
          <p:nvPr/>
        </p:nvGrpSpPr>
        <p:grpSpPr>
          <a:xfrm>
            <a:off x="4462216" y="2340963"/>
            <a:ext cx="517934" cy="517934"/>
            <a:chOff x="3736598" y="2170606"/>
            <a:chExt cx="404889" cy="404889"/>
          </a:xfrm>
        </p:grpSpPr>
        <p:sp>
          <p:nvSpPr>
            <p:cNvPr id="1404" name="Google Shape;1404;p9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9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9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9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93"/>
          <p:cNvGrpSpPr/>
          <p:nvPr/>
        </p:nvGrpSpPr>
        <p:grpSpPr>
          <a:xfrm>
            <a:off x="3729277" y="2341061"/>
            <a:ext cx="586986" cy="517740"/>
            <a:chOff x="3161917" y="2170682"/>
            <a:chExt cx="458870" cy="404737"/>
          </a:xfrm>
        </p:grpSpPr>
        <p:sp>
          <p:nvSpPr>
            <p:cNvPr id="1409" name="Google Shape;1409;p9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9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9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93"/>
          <p:cNvGrpSpPr/>
          <p:nvPr/>
        </p:nvGrpSpPr>
        <p:grpSpPr>
          <a:xfrm>
            <a:off x="3752299" y="3102400"/>
            <a:ext cx="540943" cy="517963"/>
            <a:chOff x="3179914" y="2889488"/>
            <a:chExt cx="422876" cy="404911"/>
          </a:xfrm>
        </p:grpSpPr>
        <p:sp>
          <p:nvSpPr>
            <p:cNvPr id="1413" name="Google Shape;1413;p9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9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9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9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9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9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93"/>
          <p:cNvGrpSpPr/>
          <p:nvPr/>
        </p:nvGrpSpPr>
        <p:grpSpPr>
          <a:xfrm>
            <a:off x="4453093" y="3102358"/>
            <a:ext cx="536180" cy="518047"/>
            <a:chOff x="3729467" y="2889422"/>
            <a:chExt cx="419153" cy="404977"/>
          </a:xfrm>
        </p:grpSpPr>
        <p:sp>
          <p:nvSpPr>
            <p:cNvPr id="1420" name="Google Shape;1420;p9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9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9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9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9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9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9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93"/>
          <p:cNvGrpSpPr/>
          <p:nvPr/>
        </p:nvGrpSpPr>
        <p:grpSpPr>
          <a:xfrm>
            <a:off x="1990126" y="3445787"/>
            <a:ext cx="965351" cy="134611"/>
            <a:chOff x="4411970" y="2962952"/>
            <a:chExt cx="706544" cy="104212"/>
          </a:xfrm>
        </p:grpSpPr>
        <p:sp>
          <p:nvSpPr>
            <p:cNvPr id="1428" name="Google Shape;1428;p9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9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9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9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93"/>
          <p:cNvGrpSpPr/>
          <p:nvPr/>
        </p:nvGrpSpPr>
        <p:grpSpPr>
          <a:xfrm>
            <a:off x="1990126" y="3041077"/>
            <a:ext cx="960158" cy="289172"/>
            <a:chOff x="4411970" y="2726085"/>
            <a:chExt cx="643107" cy="193659"/>
          </a:xfrm>
        </p:grpSpPr>
        <p:sp>
          <p:nvSpPr>
            <p:cNvPr id="1433" name="Google Shape;1433;p9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9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9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93"/>
          <p:cNvGrpSpPr/>
          <p:nvPr/>
        </p:nvGrpSpPr>
        <p:grpSpPr>
          <a:xfrm>
            <a:off x="998624" y="3295400"/>
            <a:ext cx="811503" cy="252584"/>
            <a:chOff x="4411970" y="4340222"/>
            <a:chExt cx="779467" cy="242683"/>
          </a:xfrm>
        </p:grpSpPr>
        <p:sp>
          <p:nvSpPr>
            <p:cNvPr id="1437" name="Google Shape;1437;p9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9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9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93"/>
          <p:cNvGrpSpPr/>
          <p:nvPr/>
        </p:nvGrpSpPr>
        <p:grpSpPr>
          <a:xfrm>
            <a:off x="1990126" y="2709308"/>
            <a:ext cx="965160" cy="216230"/>
            <a:chOff x="4411970" y="2468674"/>
            <a:chExt cx="747317" cy="167425"/>
          </a:xfrm>
        </p:grpSpPr>
        <p:sp>
          <p:nvSpPr>
            <p:cNvPr id="1441" name="Google Shape;1441;p9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9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3" name="Google Shape;1443;p93"/>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4" name="Google Shape;1444;p93"/>
          <p:cNvGrpSpPr/>
          <p:nvPr/>
        </p:nvGrpSpPr>
        <p:grpSpPr>
          <a:xfrm>
            <a:off x="997692" y="2334687"/>
            <a:ext cx="1959041" cy="208784"/>
            <a:chOff x="6336019" y="3733725"/>
            <a:chExt cx="2566206" cy="351310"/>
          </a:xfrm>
        </p:grpSpPr>
        <p:sp>
          <p:nvSpPr>
            <p:cNvPr id="1445" name="Google Shape;1445;p9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9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9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9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93"/>
          <p:cNvGrpSpPr/>
          <p:nvPr/>
        </p:nvGrpSpPr>
        <p:grpSpPr>
          <a:xfrm>
            <a:off x="1990126" y="3950602"/>
            <a:ext cx="946551" cy="153200"/>
            <a:chOff x="4404545" y="3301592"/>
            <a:chExt cx="782403" cy="129272"/>
          </a:xfrm>
        </p:grpSpPr>
        <p:sp>
          <p:nvSpPr>
            <p:cNvPr id="1450" name="Google Shape;1450;p9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9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93"/>
          <p:cNvGrpSpPr/>
          <p:nvPr/>
        </p:nvGrpSpPr>
        <p:grpSpPr>
          <a:xfrm>
            <a:off x="1990126" y="3695937"/>
            <a:ext cx="962257" cy="139127"/>
            <a:chOff x="4411970" y="3131459"/>
            <a:chExt cx="710520" cy="117397"/>
          </a:xfrm>
        </p:grpSpPr>
        <p:sp>
          <p:nvSpPr>
            <p:cNvPr id="1453" name="Google Shape;1453;p9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9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455" name="Google Shape;1455;p93"/>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 name="Google Shape;1456;p93"/>
          <p:cNvGrpSpPr/>
          <p:nvPr/>
        </p:nvGrpSpPr>
        <p:grpSpPr>
          <a:xfrm>
            <a:off x="990271" y="3621603"/>
            <a:ext cx="823838" cy="458988"/>
            <a:chOff x="4411970" y="1801825"/>
            <a:chExt cx="734586" cy="409262"/>
          </a:xfrm>
        </p:grpSpPr>
        <p:sp>
          <p:nvSpPr>
            <p:cNvPr id="1457" name="Google Shape;1457;p9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9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93"/>
          <p:cNvGrpSpPr/>
          <p:nvPr/>
        </p:nvGrpSpPr>
        <p:grpSpPr>
          <a:xfrm>
            <a:off x="3095243" y="2339173"/>
            <a:ext cx="521514" cy="521514"/>
            <a:chOff x="5681300" y="2527788"/>
            <a:chExt cx="805800" cy="805800"/>
          </a:xfrm>
        </p:grpSpPr>
        <p:sp>
          <p:nvSpPr>
            <p:cNvPr id="1460" name="Google Shape;1460;p9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9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93"/>
          <p:cNvGrpSpPr/>
          <p:nvPr/>
        </p:nvGrpSpPr>
        <p:grpSpPr>
          <a:xfrm>
            <a:off x="3089483" y="3094865"/>
            <a:ext cx="533033" cy="533033"/>
            <a:chOff x="4049800" y="640400"/>
            <a:chExt cx="858900" cy="858900"/>
          </a:xfrm>
        </p:grpSpPr>
        <p:sp>
          <p:nvSpPr>
            <p:cNvPr id="1463" name="Google Shape;1463;p9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9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93"/>
          <p:cNvGrpSpPr/>
          <p:nvPr/>
        </p:nvGrpSpPr>
        <p:grpSpPr>
          <a:xfrm>
            <a:off x="3014966" y="3772543"/>
            <a:ext cx="682068" cy="682068"/>
            <a:chOff x="5080188" y="927900"/>
            <a:chExt cx="961200" cy="961200"/>
          </a:xfrm>
        </p:grpSpPr>
        <p:sp>
          <p:nvSpPr>
            <p:cNvPr id="1466" name="Google Shape;1466;p9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9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9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9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9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9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9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9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93"/>
          <p:cNvGrpSpPr/>
          <p:nvPr/>
        </p:nvGrpSpPr>
        <p:grpSpPr>
          <a:xfrm>
            <a:off x="4478465" y="3869234"/>
            <a:ext cx="505650" cy="504006"/>
            <a:chOff x="6039282" y="1042577"/>
            <a:chExt cx="734315" cy="731929"/>
          </a:xfrm>
        </p:grpSpPr>
        <p:sp>
          <p:nvSpPr>
            <p:cNvPr id="1475" name="Google Shape;1475;p9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9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9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9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9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9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9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9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9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9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9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9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9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9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9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9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9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9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9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9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9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93"/>
          <p:cNvGrpSpPr/>
          <p:nvPr/>
        </p:nvGrpSpPr>
        <p:grpSpPr>
          <a:xfrm>
            <a:off x="5091067" y="2298862"/>
            <a:ext cx="567744" cy="602136"/>
            <a:chOff x="1825800" y="1651625"/>
            <a:chExt cx="539989" cy="571775"/>
          </a:xfrm>
        </p:grpSpPr>
        <p:sp>
          <p:nvSpPr>
            <p:cNvPr id="1497" name="Google Shape;1497;p9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9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9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9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93"/>
          <p:cNvGrpSpPr/>
          <p:nvPr/>
        </p:nvGrpSpPr>
        <p:grpSpPr>
          <a:xfrm>
            <a:off x="3765995" y="3855579"/>
            <a:ext cx="508123" cy="507955"/>
            <a:chOff x="1897577" y="2802432"/>
            <a:chExt cx="492176" cy="492014"/>
          </a:xfrm>
        </p:grpSpPr>
        <p:sp>
          <p:nvSpPr>
            <p:cNvPr id="1502" name="Google Shape;1502;p9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9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9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9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9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9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9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9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9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9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9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9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 name="Google Shape;1514;p93"/>
          <p:cNvGrpSpPr/>
          <p:nvPr/>
        </p:nvGrpSpPr>
        <p:grpSpPr>
          <a:xfrm>
            <a:off x="997525" y="4169123"/>
            <a:ext cx="809227" cy="200842"/>
            <a:chOff x="2013045" y="4813233"/>
            <a:chExt cx="921986" cy="228854"/>
          </a:xfrm>
        </p:grpSpPr>
        <p:sp>
          <p:nvSpPr>
            <p:cNvPr id="1515" name="Google Shape;1515;p9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9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93"/>
          <p:cNvGrpSpPr/>
          <p:nvPr/>
        </p:nvGrpSpPr>
        <p:grpSpPr>
          <a:xfrm>
            <a:off x="1005985" y="2656004"/>
            <a:ext cx="792421" cy="269941"/>
            <a:chOff x="1046767" y="4756633"/>
            <a:chExt cx="859646" cy="292841"/>
          </a:xfrm>
        </p:grpSpPr>
        <p:sp>
          <p:nvSpPr>
            <p:cNvPr id="1518" name="Google Shape;1518;p9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9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9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 name="Google Shape;1521;p93"/>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93"/>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93"/>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93"/>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5" name="Google Shape;1525;p93"/>
          <p:cNvGrpSpPr/>
          <p:nvPr/>
        </p:nvGrpSpPr>
        <p:grpSpPr>
          <a:xfrm>
            <a:off x="7141841" y="2550562"/>
            <a:ext cx="166473" cy="141497"/>
            <a:chOff x="4660325" y="1866850"/>
            <a:chExt cx="68350" cy="58100"/>
          </a:xfrm>
        </p:grpSpPr>
        <p:sp>
          <p:nvSpPr>
            <p:cNvPr id="1526" name="Google Shape;1526;p9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9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93"/>
          <p:cNvGrpSpPr/>
          <p:nvPr/>
        </p:nvGrpSpPr>
        <p:grpSpPr>
          <a:xfrm>
            <a:off x="7451186" y="2576286"/>
            <a:ext cx="162515" cy="90049"/>
            <a:chOff x="4791775" y="1877500"/>
            <a:chExt cx="66725" cy="36975"/>
          </a:xfrm>
        </p:grpSpPr>
        <p:sp>
          <p:nvSpPr>
            <p:cNvPr id="1529" name="Google Shape;1529;p9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9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93"/>
          <p:cNvGrpSpPr/>
          <p:nvPr/>
        </p:nvGrpSpPr>
        <p:grpSpPr>
          <a:xfrm>
            <a:off x="7772899" y="2576286"/>
            <a:ext cx="144979" cy="90049"/>
            <a:chOff x="4923925" y="1877500"/>
            <a:chExt cx="59525" cy="36975"/>
          </a:xfrm>
        </p:grpSpPr>
        <p:sp>
          <p:nvSpPr>
            <p:cNvPr id="1532" name="Google Shape;1532;p9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9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93"/>
          <p:cNvGrpSpPr/>
          <p:nvPr/>
        </p:nvGrpSpPr>
        <p:grpSpPr>
          <a:xfrm>
            <a:off x="8067390" y="2558477"/>
            <a:ext cx="141447" cy="125667"/>
            <a:chOff x="5058450" y="1870100"/>
            <a:chExt cx="58075" cy="51600"/>
          </a:xfrm>
        </p:grpSpPr>
        <p:sp>
          <p:nvSpPr>
            <p:cNvPr id="1535" name="Google Shape;1535;p9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9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93"/>
          <p:cNvGrpSpPr/>
          <p:nvPr/>
        </p:nvGrpSpPr>
        <p:grpSpPr>
          <a:xfrm>
            <a:off x="7481905" y="2980885"/>
            <a:ext cx="101077" cy="107645"/>
            <a:chOff x="4811425" y="2065025"/>
            <a:chExt cx="41500" cy="44200"/>
          </a:xfrm>
        </p:grpSpPr>
        <p:sp>
          <p:nvSpPr>
            <p:cNvPr id="1538" name="Google Shape;1538;p9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9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93"/>
          <p:cNvGrpSpPr/>
          <p:nvPr/>
        </p:nvGrpSpPr>
        <p:grpSpPr>
          <a:xfrm>
            <a:off x="7774342" y="2981098"/>
            <a:ext cx="120867" cy="107218"/>
            <a:chOff x="4929875" y="2065025"/>
            <a:chExt cx="49625" cy="44025"/>
          </a:xfrm>
        </p:grpSpPr>
        <p:sp>
          <p:nvSpPr>
            <p:cNvPr id="1541" name="Google Shape;1541;p9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9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93"/>
          <p:cNvGrpSpPr/>
          <p:nvPr/>
        </p:nvGrpSpPr>
        <p:grpSpPr>
          <a:xfrm>
            <a:off x="8103011" y="2984112"/>
            <a:ext cx="70206" cy="101191"/>
            <a:chOff x="5083925" y="2066350"/>
            <a:chExt cx="28825" cy="41550"/>
          </a:xfrm>
        </p:grpSpPr>
        <p:sp>
          <p:nvSpPr>
            <p:cNvPr id="1544" name="Google Shape;1544;p9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9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93"/>
          <p:cNvGrpSpPr/>
          <p:nvPr/>
        </p:nvGrpSpPr>
        <p:grpSpPr>
          <a:xfrm>
            <a:off x="7134565" y="2999759"/>
            <a:ext cx="181026" cy="69896"/>
            <a:chOff x="4659775" y="2072775"/>
            <a:chExt cx="74325" cy="28700"/>
          </a:xfrm>
        </p:grpSpPr>
        <p:sp>
          <p:nvSpPr>
            <p:cNvPr id="1547" name="Google Shape;1547;p9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9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9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93"/>
          <p:cNvGrpSpPr/>
          <p:nvPr/>
        </p:nvGrpSpPr>
        <p:grpSpPr>
          <a:xfrm>
            <a:off x="8054421" y="2790324"/>
            <a:ext cx="167387" cy="89197"/>
            <a:chOff x="4662475" y="1976500"/>
            <a:chExt cx="68725" cy="36625"/>
          </a:xfrm>
        </p:grpSpPr>
        <p:sp>
          <p:nvSpPr>
            <p:cNvPr id="1551" name="Google Shape;1551;p9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9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9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 name="Google Shape;1554;p93"/>
          <p:cNvGrpSpPr/>
          <p:nvPr/>
        </p:nvGrpSpPr>
        <p:grpSpPr>
          <a:xfrm>
            <a:off x="7751326" y="2793764"/>
            <a:ext cx="166899" cy="82317"/>
            <a:chOff x="4920150" y="1977875"/>
            <a:chExt cx="68525" cy="33800"/>
          </a:xfrm>
        </p:grpSpPr>
        <p:sp>
          <p:nvSpPr>
            <p:cNvPr id="1555" name="Google Shape;1555;p9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9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9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93"/>
          <p:cNvGrpSpPr/>
          <p:nvPr/>
        </p:nvGrpSpPr>
        <p:grpSpPr>
          <a:xfrm>
            <a:off x="7162483" y="3197682"/>
            <a:ext cx="125190" cy="127859"/>
            <a:chOff x="4676550" y="2160575"/>
            <a:chExt cx="51400" cy="52500"/>
          </a:xfrm>
        </p:grpSpPr>
        <p:sp>
          <p:nvSpPr>
            <p:cNvPr id="1559" name="Google Shape;1559;p9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9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9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93"/>
          <p:cNvGrpSpPr/>
          <p:nvPr/>
        </p:nvGrpSpPr>
        <p:grpSpPr>
          <a:xfrm>
            <a:off x="7459741" y="3204714"/>
            <a:ext cx="145405" cy="113794"/>
            <a:chOff x="4768325" y="2163475"/>
            <a:chExt cx="59700" cy="46725"/>
          </a:xfrm>
        </p:grpSpPr>
        <p:sp>
          <p:nvSpPr>
            <p:cNvPr id="1563" name="Google Shape;1563;p9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9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5" name="Google Shape;1565;p93"/>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93"/>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93"/>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93"/>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93"/>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93"/>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 name="Google Shape;1571;p93"/>
          <p:cNvGrpSpPr/>
          <p:nvPr/>
        </p:nvGrpSpPr>
        <p:grpSpPr>
          <a:xfrm>
            <a:off x="7476059" y="3459808"/>
            <a:ext cx="112768" cy="106853"/>
            <a:chOff x="4768575" y="2253950"/>
            <a:chExt cx="46300" cy="43875"/>
          </a:xfrm>
        </p:grpSpPr>
        <p:sp>
          <p:nvSpPr>
            <p:cNvPr id="1572" name="Google Shape;1572;p9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9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93"/>
          <p:cNvGrpSpPr/>
          <p:nvPr/>
        </p:nvGrpSpPr>
        <p:grpSpPr>
          <a:xfrm>
            <a:off x="7775682" y="3948834"/>
            <a:ext cx="118187" cy="146246"/>
            <a:chOff x="4960900" y="2433225"/>
            <a:chExt cx="48525" cy="60050"/>
          </a:xfrm>
        </p:grpSpPr>
        <p:sp>
          <p:nvSpPr>
            <p:cNvPr id="1575" name="Google Shape;1575;p9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9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93"/>
          <p:cNvGrpSpPr/>
          <p:nvPr/>
        </p:nvGrpSpPr>
        <p:grpSpPr>
          <a:xfrm>
            <a:off x="7464247" y="4212895"/>
            <a:ext cx="136394" cy="143810"/>
            <a:chOff x="4854075" y="2527625"/>
            <a:chExt cx="56000" cy="59050"/>
          </a:xfrm>
        </p:grpSpPr>
        <p:sp>
          <p:nvSpPr>
            <p:cNvPr id="1578" name="Google Shape;1578;p9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9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0" name="Google Shape;1580;p93"/>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93"/>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93"/>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3" name="Google Shape;1583;p93"/>
          <p:cNvGrpSpPr/>
          <p:nvPr/>
        </p:nvGrpSpPr>
        <p:grpSpPr>
          <a:xfrm>
            <a:off x="8088458" y="3676639"/>
            <a:ext cx="99312" cy="160797"/>
            <a:chOff x="5059700" y="2334775"/>
            <a:chExt cx="40775" cy="66025"/>
          </a:xfrm>
        </p:grpSpPr>
        <p:sp>
          <p:nvSpPr>
            <p:cNvPr id="1584" name="Google Shape;1584;p9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9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9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9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9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9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9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9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9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93"/>
          <p:cNvGrpSpPr/>
          <p:nvPr/>
        </p:nvGrpSpPr>
        <p:grpSpPr>
          <a:xfrm>
            <a:off x="8045622" y="3941771"/>
            <a:ext cx="184984" cy="160371"/>
            <a:chOff x="5037700" y="2430325"/>
            <a:chExt cx="75950" cy="65850"/>
          </a:xfrm>
        </p:grpSpPr>
        <p:sp>
          <p:nvSpPr>
            <p:cNvPr id="1594" name="Google Shape;1594;p9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9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93"/>
          <p:cNvGrpSpPr/>
          <p:nvPr/>
        </p:nvGrpSpPr>
        <p:grpSpPr>
          <a:xfrm>
            <a:off x="7465128" y="3708223"/>
            <a:ext cx="173014" cy="97629"/>
            <a:chOff x="4756975" y="2341800"/>
            <a:chExt cx="91975" cy="51925"/>
          </a:xfrm>
        </p:grpSpPr>
        <p:sp>
          <p:nvSpPr>
            <p:cNvPr id="1597" name="Google Shape;1597;p9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9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9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9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9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9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9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9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9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9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9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9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9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9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9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9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9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9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9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9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 name="Google Shape;1617;p93"/>
          <p:cNvGrpSpPr/>
          <p:nvPr/>
        </p:nvGrpSpPr>
        <p:grpSpPr>
          <a:xfrm>
            <a:off x="7732065" y="4196920"/>
            <a:ext cx="212497" cy="175761"/>
            <a:chOff x="4943575" y="2516350"/>
            <a:chExt cx="98675" cy="81700"/>
          </a:xfrm>
        </p:grpSpPr>
        <p:sp>
          <p:nvSpPr>
            <p:cNvPr id="1618" name="Google Shape;1618;p9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9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9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9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9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9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9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9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9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9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9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9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9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9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9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9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9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9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9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9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9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9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9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9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9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9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9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9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9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9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9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9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9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9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9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9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9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9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9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9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9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9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9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9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9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9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9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9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9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9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9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9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9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9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9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9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9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9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9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9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9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9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9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9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9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9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9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9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9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9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9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9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9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9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9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9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9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9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6" name="Google Shape;1696;p93"/>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93"/>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93"/>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93"/>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03" name="Shape 1703"/>
        <p:cNvGrpSpPr/>
        <p:nvPr/>
      </p:nvGrpSpPr>
      <p:grpSpPr>
        <a:xfrm>
          <a:off x="0" y="0"/>
          <a:ext cx="0" cy="0"/>
          <a:chOff x="0" y="0"/>
          <a:chExt cx="0" cy="0"/>
        </a:xfrm>
      </p:grpSpPr>
      <p:grpSp>
        <p:nvGrpSpPr>
          <p:cNvPr id="1704" name="Google Shape;1704;p94"/>
          <p:cNvGrpSpPr/>
          <p:nvPr/>
        </p:nvGrpSpPr>
        <p:grpSpPr>
          <a:xfrm>
            <a:off x="3642951" y="1176740"/>
            <a:ext cx="2078182" cy="1366558"/>
            <a:chOff x="235800" y="830650"/>
            <a:chExt cx="6978450" cy="4588844"/>
          </a:xfrm>
        </p:grpSpPr>
        <p:sp>
          <p:nvSpPr>
            <p:cNvPr id="1705" name="Google Shape;1705;p94"/>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94"/>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94"/>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94"/>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94"/>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94"/>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94"/>
          <p:cNvGrpSpPr/>
          <p:nvPr/>
        </p:nvGrpSpPr>
        <p:grpSpPr>
          <a:xfrm>
            <a:off x="738454" y="3007842"/>
            <a:ext cx="2622876" cy="1333540"/>
            <a:chOff x="238125" y="1038125"/>
            <a:chExt cx="7146800" cy="3633625"/>
          </a:xfrm>
        </p:grpSpPr>
        <p:sp>
          <p:nvSpPr>
            <p:cNvPr id="1712" name="Google Shape;1712;p9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9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9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9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9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9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9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9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9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9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9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9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9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9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9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9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9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9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9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9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9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9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9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9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9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9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9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9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9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9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9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9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9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9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9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9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9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9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9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9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9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9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9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9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9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9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9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9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9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9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9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9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9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9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9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9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9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9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9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9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9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9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9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9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9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9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9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9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9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9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9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9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9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9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9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9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9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9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9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9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9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9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9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9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9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9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9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9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9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9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9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9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9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9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9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9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9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9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9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9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9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9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9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9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9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9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9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9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9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9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9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9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9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9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9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9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9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9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9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9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9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9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9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9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9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9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9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9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9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9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9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9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9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9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9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9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9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9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9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9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9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9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9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9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9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9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9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9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9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9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9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9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9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9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9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9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9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9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9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9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9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9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9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9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9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9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9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9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9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9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9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9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9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9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9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9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9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9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9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9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9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9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9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9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9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9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9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9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9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9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9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9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9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9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9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9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9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9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9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9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9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9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9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9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9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9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9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9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9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9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9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9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9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9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9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9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9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9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9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9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9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9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9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9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9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9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9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9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9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9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9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9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9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9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9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9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9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9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9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9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9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9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9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9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9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9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9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9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9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9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9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9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9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9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9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9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9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9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9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9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9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9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9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9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9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9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9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9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9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9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9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9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9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9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9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9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9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9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9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9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9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9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9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9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9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9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9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9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9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9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9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9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9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9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9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9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9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9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9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9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9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9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9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9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9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9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9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9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9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9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9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9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9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9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9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9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9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9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9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9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9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9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9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9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9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9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9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9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9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9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9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9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9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9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9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9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9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9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9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9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9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9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9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9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9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9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9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9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9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9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9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9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9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9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9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9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9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9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9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9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9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9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9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9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9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9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9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9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9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9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9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9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9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9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9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9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9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9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9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9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9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9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9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9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9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9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9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9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9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9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9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9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9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9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9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9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9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9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9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9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9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9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9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9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9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9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9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9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9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9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9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9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9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9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9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9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9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9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9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9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9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9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9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9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9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9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9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9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9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9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9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9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9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9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9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9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9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9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9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9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9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9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9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9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9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9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9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9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9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9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9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9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9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9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9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9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9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9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9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9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9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9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9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9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9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9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9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9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9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9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9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9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9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9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9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9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9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9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9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9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9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9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9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9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9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9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9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9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9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9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9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9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9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9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9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9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9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9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9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9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9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9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9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9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9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9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9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9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9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9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9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9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9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9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9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9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9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9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9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9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9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9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9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9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9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9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9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9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9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9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9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9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9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9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9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9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9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9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9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9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9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9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9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9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9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9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9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9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9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9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9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9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9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9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9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9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9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9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9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9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9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9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9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9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9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9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9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9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9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9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9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9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9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9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9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9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9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9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9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9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9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9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9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9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9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9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9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9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9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9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9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9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9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9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9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9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9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9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9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9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9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9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9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9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9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9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9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9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9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9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9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9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9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9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9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9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9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9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9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9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9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9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9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9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9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9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9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9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9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9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9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9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9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9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9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9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9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9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9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9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9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9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9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9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9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9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9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9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9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9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9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9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9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9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9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9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9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9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9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9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9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9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9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9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9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9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9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9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9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9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9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9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9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9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9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9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9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9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9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9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9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9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9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9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9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9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9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9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9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9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9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9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9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9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9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9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9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9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9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9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9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9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9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9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9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9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9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9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9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9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9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9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9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9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9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9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9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9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9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9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9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9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9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9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9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9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9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9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9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9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9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9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9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9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9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9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9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9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9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9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9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9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9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9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9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9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9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9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9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9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9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9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9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9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9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9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9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9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9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9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9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9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9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9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9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9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9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9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9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9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9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9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9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9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9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9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9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9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9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9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9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9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9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9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9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9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9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9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9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9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9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9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9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9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9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9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9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9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9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9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9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9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9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9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9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9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9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9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9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9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9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9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9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9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9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9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9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9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9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9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9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9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9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9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9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9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9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9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9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9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9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9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9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9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9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9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9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9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9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9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9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9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9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9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9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9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9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9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9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9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9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9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9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9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9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9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9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9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9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9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9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9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9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9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9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9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9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9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9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9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9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9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9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9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9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9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9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9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9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9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9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9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9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9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9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9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9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9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9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9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9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9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9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9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9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9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9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9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9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9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9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9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9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9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9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9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9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9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9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9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9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9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9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9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9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9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9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9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9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9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9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9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9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9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9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9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9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9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9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9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9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9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9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9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9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9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9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9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9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9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9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9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9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9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9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9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9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9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9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9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9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9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9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9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9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9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9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9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9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9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9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9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9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9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9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9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9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9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9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9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9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9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9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9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9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9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9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9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9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9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9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9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9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9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9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9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9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9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9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9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9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9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9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9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9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9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9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9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9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9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9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9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9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9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9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9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9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9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9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9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9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9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9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9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9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9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9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9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9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9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9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9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9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9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9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9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9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9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9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9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9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9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9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9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9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9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9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9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9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9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9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9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9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9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9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9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9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9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9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9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9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9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9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9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9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9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9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9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9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9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9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9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9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9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9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9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9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9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9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9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9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9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9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9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9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9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9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9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9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9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9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9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9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9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9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9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9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9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9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9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9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9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9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9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9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9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9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9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9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9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9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9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9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9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9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9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9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9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9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9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9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9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9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9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9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9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9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9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9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9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9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9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9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9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9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9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9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9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9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9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9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9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9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9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9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9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9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9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9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9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9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9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9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9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9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9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9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9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9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9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9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9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9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9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9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9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9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9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9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9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9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9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9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9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9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9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9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9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9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9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9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9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9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9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9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9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9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9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9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9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9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9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9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9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9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9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9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9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9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9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9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9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9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9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9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9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9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9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9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9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9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9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9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9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9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9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9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9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9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9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9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9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9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9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9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9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9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9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9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9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9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9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9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9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9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9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9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9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9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9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9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9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9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9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9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9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9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9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9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9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9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9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9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9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9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9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9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9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9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9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9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9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9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9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9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9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9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9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9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9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9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9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9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9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9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9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9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9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9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9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9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9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9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9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9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9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9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9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9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9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9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9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9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9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9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9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9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9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9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9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9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9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9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9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9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9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9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9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9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9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9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9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9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9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9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9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9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9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9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9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9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9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9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9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9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9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9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9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9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9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9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9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9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9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9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9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9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9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9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9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9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9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9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9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9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9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9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9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9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9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9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9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9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9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9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9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9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9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9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9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9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9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9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9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9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9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9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9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9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9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9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9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9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9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9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9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9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9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9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9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9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9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9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9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9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9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9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9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9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9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9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9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9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9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9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9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9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9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9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9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9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9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9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9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9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9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9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9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9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9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9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9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9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9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9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9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9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9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9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9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9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9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9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9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9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9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9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9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9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9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9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9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9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9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9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9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9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9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9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9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9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9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9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9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9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9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9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9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9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9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9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9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9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9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9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9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9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9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9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9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9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9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9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9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9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9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9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9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9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9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9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9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9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9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9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9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9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9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9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9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9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9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9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9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9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9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9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9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9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9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9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9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9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9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9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9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9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9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9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9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9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9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9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9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9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9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9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9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9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9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9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9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9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9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9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9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9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9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9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9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9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9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9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9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9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9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9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9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9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9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9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9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9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9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9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9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9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9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9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9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9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9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9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9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9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9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9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9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9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9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9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9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9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9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9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9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9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9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9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9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9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9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9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9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9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9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9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9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9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9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9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9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9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9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9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9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9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9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9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9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9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9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4" name="Google Shape;3284;p94"/>
          <p:cNvGrpSpPr/>
          <p:nvPr/>
        </p:nvGrpSpPr>
        <p:grpSpPr>
          <a:xfrm>
            <a:off x="5961311" y="1231136"/>
            <a:ext cx="2435960" cy="1297725"/>
            <a:chOff x="233350" y="949250"/>
            <a:chExt cx="7137300" cy="3802300"/>
          </a:xfrm>
        </p:grpSpPr>
        <p:sp>
          <p:nvSpPr>
            <p:cNvPr id="3285" name="Google Shape;3285;p9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9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9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9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9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9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9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9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9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9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9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9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9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9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9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9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9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9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9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9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9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9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9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9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9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9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9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9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9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9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9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9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9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9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9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9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9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9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9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9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9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9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9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9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9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9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9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9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9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9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9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6" name="Google Shape;3336;p94"/>
          <p:cNvGrpSpPr/>
          <p:nvPr/>
        </p:nvGrpSpPr>
        <p:grpSpPr>
          <a:xfrm>
            <a:off x="7714435" y="3194726"/>
            <a:ext cx="104231" cy="320340"/>
            <a:chOff x="7564426" y="3224343"/>
            <a:chExt cx="119985" cy="368801"/>
          </a:xfrm>
        </p:grpSpPr>
        <p:sp>
          <p:nvSpPr>
            <p:cNvPr id="3337" name="Google Shape;3337;p9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9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9" name="Google Shape;3339;p94"/>
          <p:cNvGrpSpPr/>
          <p:nvPr/>
        </p:nvGrpSpPr>
        <p:grpSpPr>
          <a:xfrm>
            <a:off x="7413923" y="3188827"/>
            <a:ext cx="189489" cy="332132"/>
            <a:chOff x="8370831" y="3202002"/>
            <a:chExt cx="218129" cy="382376"/>
          </a:xfrm>
        </p:grpSpPr>
        <p:sp>
          <p:nvSpPr>
            <p:cNvPr id="3340" name="Google Shape;3340;p9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9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2" name="Google Shape;3342;p94"/>
          <p:cNvGrpSpPr/>
          <p:nvPr/>
        </p:nvGrpSpPr>
        <p:grpSpPr>
          <a:xfrm>
            <a:off x="8137312" y="3599959"/>
            <a:ext cx="309429" cy="267000"/>
            <a:chOff x="6742064" y="3750480"/>
            <a:chExt cx="399315" cy="344560"/>
          </a:xfrm>
        </p:grpSpPr>
        <p:sp>
          <p:nvSpPr>
            <p:cNvPr id="3343" name="Google Shape;3343;p9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9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94"/>
          <p:cNvGrpSpPr/>
          <p:nvPr/>
        </p:nvGrpSpPr>
        <p:grpSpPr>
          <a:xfrm>
            <a:off x="7676331" y="3951006"/>
            <a:ext cx="180437" cy="281608"/>
            <a:chOff x="7248525" y="3739696"/>
            <a:chExt cx="230531" cy="359790"/>
          </a:xfrm>
        </p:grpSpPr>
        <p:sp>
          <p:nvSpPr>
            <p:cNvPr id="3346" name="Google Shape;3346;p9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9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8" name="Google Shape;3348;p94"/>
          <p:cNvGrpSpPr/>
          <p:nvPr/>
        </p:nvGrpSpPr>
        <p:grpSpPr>
          <a:xfrm>
            <a:off x="7922251" y="3594231"/>
            <a:ext cx="162896" cy="278710"/>
            <a:chOff x="7601242" y="3729267"/>
            <a:chExt cx="222566" cy="380803"/>
          </a:xfrm>
        </p:grpSpPr>
        <p:sp>
          <p:nvSpPr>
            <p:cNvPr id="3349" name="Google Shape;3349;p9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9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1" name="Google Shape;3351;p94"/>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2" name="Google Shape;3352;p94"/>
          <p:cNvGrpSpPr/>
          <p:nvPr/>
        </p:nvGrpSpPr>
        <p:grpSpPr>
          <a:xfrm>
            <a:off x="7411896" y="3595371"/>
            <a:ext cx="193543" cy="275990"/>
            <a:chOff x="8304647" y="3738687"/>
            <a:chExt cx="225076" cy="320956"/>
          </a:xfrm>
        </p:grpSpPr>
        <p:sp>
          <p:nvSpPr>
            <p:cNvPr id="3353" name="Google Shape;3353;p9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9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9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6" name="Google Shape;3356;p94"/>
          <p:cNvGrpSpPr/>
          <p:nvPr/>
        </p:nvGrpSpPr>
        <p:grpSpPr>
          <a:xfrm>
            <a:off x="7684389" y="3595371"/>
            <a:ext cx="178492" cy="275990"/>
            <a:chOff x="8615101" y="3738687"/>
            <a:chExt cx="207573" cy="320956"/>
          </a:xfrm>
        </p:grpSpPr>
        <p:sp>
          <p:nvSpPr>
            <p:cNvPr id="3357" name="Google Shape;3357;p9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9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9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0" name="Google Shape;3360;p94"/>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1" name="Google Shape;3361;p94"/>
          <p:cNvGrpSpPr/>
          <p:nvPr/>
        </p:nvGrpSpPr>
        <p:grpSpPr>
          <a:xfrm>
            <a:off x="7909920" y="3998032"/>
            <a:ext cx="187557" cy="187557"/>
            <a:chOff x="8565775" y="671075"/>
            <a:chExt cx="441000" cy="441000"/>
          </a:xfrm>
        </p:grpSpPr>
        <p:sp>
          <p:nvSpPr>
            <p:cNvPr id="3362" name="Google Shape;3362;p9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9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4" name="Google Shape;3364;p94"/>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94"/>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94"/>
          <p:cNvSpPr/>
          <p:nvPr/>
        </p:nvSpPr>
        <p:spPr>
          <a:xfrm>
            <a:off x="4118613" y="3812755"/>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94"/>
          <p:cNvSpPr/>
          <p:nvPr/>
        </p:nvSpPr>
        <p:spPr>
          <a:xfrm>
            <a:off x="3581441" y="3228118"/>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94"/>
          <p:cNvSpPr/>
          <p:nvPr/>
        </p:nvSpPr>
        <p:spPr>
          <a:xfrm>
            <a:off x="4194251" y="38867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94"/>
          <p:cNvSpPr/>
          <p:nvPr/>
        </p:nvSpPr>
        <p:spPr>
          <a:xfrm>
            <a:off x="4194251" y="3846244"/>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94"/>
          <p:cNvSpPr/>
          <p:nvPr/>
        </p:nvSpPr>
        <p:spPr>
          <a:xfrm>
            <a:off x="4198057" y="38829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94"/>
          <p:cNvSpPr/>
          <p:nvPr/>
        </p:nvSpPr>
        <p:spPr>
          <a:xfrm>
            <a:off x="4263990" y="39669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94"/>
          <p:cNvSpPr/>
          <p:nvPr/>
        </p:nvSpPr>
        <p:spPr>
          <a:xfrm>
            <a:off x="4288245" y="3963173"/>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94"/>
          <p:cNvSpPr/>
          <p:nvPr/>
        </p:nvSpPr>
        <p:spPr>
          <a:xfrm>
            <a:off x="4288245" y="3963173"/>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94"/>
          <p:cNvSpPr/>
          <p:nvPr/>
        </p:nvSpPr>
        <p:spPr>
          <a:xfrm>
            <a:off x="4292052" y="39333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94"/>
          <p:cNvSpPr/>
          <p:nvPr/>
        </p:nvSpPr>
        <p:spPr>
          <a:xfrm>
            <a:off x="4187778" y="3963173"/>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94"/>
          <p:cNvSpPr/>
          <p:nvPr/>
        </p:nvSpPr>
        <p:spPr>
          <a:xfrm>
            <a:off x="4211656" y="3963173"/>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94"/>
          <p:cNvSpPr/>
          <p:nvPr/>
        </p:nvSpPr>
        <p:spPr>
          <a:xfrm>
            <a:off x="4263990" y="40823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94"/>
          <p:cNvSpPr/>
          <p:nvPr/>
        </p:nvSpPr>
        <p:spPr>
          <a:xfrm>
            <a:off x="4183311" y="41435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94"/>
          <p:cNvSpPr/>
          <p:nvPr/>
        </p:nvSpPr>
        <p:spPr>
          <a:xfrm>
            <a:off x="4187015" y="4080676"/>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94"/>
          <p:cNvSpPr/>
          <p:nvPr/>
        </p:nvSpPr>
        <p:spPr>
          <a:xfrm>
            <a:off x="4267222" y="40823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94"/>
          <p:cNvSpPr/>
          <p:nvPr/>
        </p:nvSpPr>
        <p:spPr>
          <a:xfrm>
            <a:off x="4165229" y="42106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94"/>
          <p:cNvSpPr/>
          <p:nvPr/>
        </p:nvSpPr>
        <p:spPr>
          <a:xfrm>
            <a:off x="4167415" y="42014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94"/>
          <p:cNvSpPr/>
          <p:nvPr/>
        </p:nvSpPr>
        <p:spPr>
          <a:xfrm>
            <a:off x="4142586" y="38867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94"/>
          <p:cNvSpPr/>
          <p:nvPr/>
        </p:nvSpPr>
        <p:spPr>
          <a:xfrm>
            <a:off x="4211656" y="3963173"/>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94"/>
          <p:cNvSpPr/>
          <p:nvPr/>
        </p:nvSpPr>
        <p:spPr>
          <a:xfrm>
            <a:off x="4183114" y="40823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94"/>
          <p:cNvSpPr/>
          <p:nvPr/>
        </p:nvSpPr>
        <p:spPr>
          <a:xfrm>
            <a:off x="3618548" y="32332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94"/>
          <p:cNvSpPr/>
          <p:nvPr/>
        </p:nvSpPr>
        <p:spPr>
          <a:xfrm>
            <a:off x="3583345" y="3297094"/>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94"/>
          <p:cNvSpPr/>
          <p:nvPr/>
        </p:nvSpPr>
        <p:spPr>
          <a:xfrm>
            <a:off x="3666596" y="3298140"/>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94"/>
          <p:cNvSpPr/>
          <p:nvPr/>
        </p:nvSpPr>
        <p:spPr>
          <a:xfrm>
            <a:off x="3743468" y="33098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94"/>
          <p:cNvSpPr/>
          <p:nvPr/>
        </p:nvSpPr>
        <p:spPr>
          <a:xfrm>
            <a:off x="3665361" y="3297094"/>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94"/>
          <p:cNvSpPr/>
          <p:nvPr/>
        </p:nvSpPr>
        <p:spPr>
          <a:xfrm>
            <a:off x="3665361" y="32564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94"/>
          <p:cNvSpPr/>
          <p:nvPr/>
        </p:nvSpPr>
        <p:spPr>
          <a:xfrm>
            <a:off x="3852218" y="32564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94"/>
          <p:cNvSpPr/>
          <p:nvPr/>
        </p:nvSpPr>
        <p:spPr>
          <a:xfrm>
            <a:off x="3777909" y="33098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94"/>
          <p:cNvSpPr/>
          <p:nvPr/>
        </p:nvSpPr>
        <p:spPr>
          <a:xfrm>
            <a:off x="3801984" y="33709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94"/>
          <p:cNvSpPr/>
          <p:nvPr/>
        </p:nvSpPr>
        <p:spPr>
          <a:xfrm>
            <a:off x="3777909" y="32564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94"/>
          <p:cNvSpPr/>
          <p:nvPr/>
        </p:nvSpPr>
        <p:spPr>
          <a:xfrm>
            <a:off x="3852218" y="33709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94"/>
          <p:cNvSpPr/>
          <p:nvPr/>
        </p:nvSpPr>
        <p:spPr>
          <a:xfrm>
            <a:off x="3907587" y="33496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94"/>
          <p:cNvSpPr/>
          <p:nvPr/>
        </p:nvSpPr>
        <p:spPr>
          <a:xfrm>
            <a:off x="3948210" y="33009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94"/>
          <p:cNvSpPr/>
          <p:nvPr/>
        </p:nvSpPr>
        <p:spPr>
          <a:xfrm>
            <a:off x="3852218" y="33496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94"/>
          <p:cNvSpPr/>
          <p:nvPr/>
        </p:nvSpPr>
        <p:spPr>
          <a:xfrm>
            <a:off x="3948210" y="33496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94"/>
          <p:cNvSpPr/>
          <p:nvPr/>
        </p:nvSpPr>
        <p:spPr>
          <a:xfrm>
            <a:off x="3990453" y="33709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94"/>
          <p:cNvSpPr/>
          <p:nvPr/>
        </p:nvSpPr>
        <p:spPr>
          <a:xfrm>
            <a:off x="3839846" y="34859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94"/>
          <p:cNvSpPr/>
          <p:nvPr/>
        </p:nvSpPr>
        <p:spPr>
          <a:xfrm>
            <a:off x="3970287" y="34859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94"/>
          <p:cNvSpPr/>
          <p:nvPr/>
        </p:nvSpPr>
        <p:spPr>
          <a:xfrm>
            <a:off x="3876285" y="35849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94"/>
          <p:cNvSpPr/>
          <p:nvPr/>
        </p:nvSpPr>
        <p:spPr>
          <a:xfrm>
            <a:off x="3839185" y="34471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94"/>
          <p:cNvSpPr/>
          <p:nvPr/>
        </p:nvSpPr>
        <p:spPr>
          <a:xfrm>
            <a:off x="3907587" y="34471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94"/>
          <p:cNvSpPr/>
          <p:nvPr/>
        </p:nvSpPr>
        <p:spPr>
          <a:xfrm>
            <a:off x="3997020" y="3434000"/>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94"/>
          <p:cNvSpPr/>
          <p:nvPr/>
        </p:nvSpPr>
        <p:spPr>
          <a:xfrm>
            <a:off x="4129836" y="3434000"/>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94"/>
          <p:cNvSpPr/>
          <p:nvPr/>
        </p:nvSpPr>
        <p:spPr>
          <a:xfrm>
            <a:off x="3991310" y="34832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94"/>
          <p:cNvSpPr/>
          <p:nvPr/>
        </p:nvSpPr>
        <p:spPr>
          <a:xfrm>
            <a:off x="3991310" y="34832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94"/>
          <p:cNvSpPr/>
          <p:nvPr/>
        </p:nvSpPr>
        <p:spPr>
          <a:xfrm>
            <a:off x="3991310" y="34832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94"/>
          <p:cNvSpPr/>
          <p:nvPr/>
        </p:nvSpPr>
        <p:spPr>
          <a:xfrm>
            <a:off x="3970287" y="35849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94"/>
          <p:cNvSpPr/>
          <p:nvPr/>
        </p:nvSpPr>
        <p:spPr>
          <a:xfrm>
            <a:off x="3970287" y="35849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94"/>
          <p:cNvSpPr/>
          <p:nvPr/>
        </p:nvSpPr>
        <p:spPr>
          <a:xfrm>
            <a:off x="3960007" y="3727986"/>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94"/>
          <p:cNvSpPr/>
          <p:nvPr/>
        </p:nvSpPr>
        <p:spPr>
          <a:xfrm>
            <a:off x="4011861" y="3727986"/>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94"/>
          <p:cNvSpPr/>
          <p:nvPr/>
        </p:nvSpPr>
        <p:spPr>
          <a:xfrm>
            <a:off x="4059531" y="37317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94"/>
          <p:cNvSpPr/>
          <p:nvPr/>
        </p:nvSpPr>
        <p:spPr>
          <a:xfrm>
            <a:off x="4059437" y="37968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94"/>
          <p:cNvSpPr/>
          <p:nvPr/>
        </p:nvSpPr>
        <p:spPr>
          <a:xfrm>
            <a:off x="4102152" y="38117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94"/>
          <p:cNvSpPr/>
          <p:nvPr/>
        </p:nvSpPr>
        <p:spPr>
          <a:xfrm>
            <a:off x="3839185" y="35362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94"/>
          <p:cNvSpPr/>
          <p:nvPr/>
        </p:nvSpPr>
        <p:spPr>
          <a:xfrm>
            <a:off x="4128413" y="3337811"/>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94"/>
          <p:cNvSpPr/>
          <p:nvPr/>
        </p:nvSpPr>
        <p:spPr>
          <a:xfrm>
            <a:off x="4154863" y="3337811"/>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94"/>
          <p:cNvSpPr/>
          <p:nvPr/>
        </p:nvSpPr>
        <p:spPr>
          <a:xfrm>
            <a:off x="3856024" y="30257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94"/>
          <p:cNvSpPr/>
          <p:nvPr/>
        </p:nvSpPr>
        <p:spPr>
          <a:xfrm>
            <a:off x="3852218" y="31163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94"/>
          <p:cNvSpPr/>
          <p:nvPr/>
        </p:nvSpPr>
        <p:spPr>
          <a:xfrm>
            <a:off x="3923954" y="31470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94"/>
          <p:cNvSpPr/>
          <p:nvPr/>
        </p:nvSpPr>
        <p:spPr>
          <a:xfrm>
            <a:off x="4007197" y="3104905"/>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94"/>
          <p:cNvSpPr/>
          <p:nvPr/>
        </p:nvSpPr>
        <p:spPr>
          <a:xfrm>
            <a:off x="4115664" y="30257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94"/>
          <p:cNvSpPr/>
          <p:nvPr/>
        </p:nvSpPr>
        <p:spPr>
          <a:xfrm>
            <a:off x="4132880" y="30257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94"/>
          <p:cNvSpPr/>
          <p:nvPr/>
        </p:nvSpPr>
        <p:spPr>
          <a:xfrm>
            <a:off x="3963720" y="31864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94"/>
          <p:cNvSpPr/>
          <p:nvPr/>
        </p:nvSpPr>
        <p:spPr>
          <a:xfrm>
            <a:off x="4071038" y="32149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94"/>
          <p:cNvSpPr/>
          <p:nvPr/>
        </p:nvSpPr>
        <p:spPr>
          <a:xfrm>
            <a:off x="4051155" y="3156287"/>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94"/>
          <p:cNvSpPr/>
          <p:nvPr/>
        </p:nvSpPr>
        <p:spPr>
          <a:xfrm>
            <a:off x="3987795" y="3190248"/>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94"/>
          <p:cNvSpPr/>
          <p:nvPr/>
        </p:nvSpPr>
        <p:spPr>
          <a:xfrm>
            <a:off x="3966480" y="32047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94"/>
          <p:cNvSpPr/>
          <p:nvPr/>
        </p:nvSpPr>
        <p:spPr>
          <a:xfrm>
            <a:off x="4119470" y="32153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94"/>
          <p:cNvSpPr/>
          <p:nvPr/>
        </p:nvSpPr>
        <p:spPr>
          <a:xfrm>
            <a:off x="4141634" y="32225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94"/>
          <p:cNvSpPr/>
          <p:nvPr/>
        </p:nvSpPr>
        <p:spPr>
          <a:xfrm>
            <a:off x="4183971" y="32225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94"/>
          <p:cNvSpPr/>
          <p:nvPr/>
        </p:nvSpPr>
        <p:spPr>
          <a:xfrm>
            <a:off x="4257422" y="30220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94"/>
          <p:cNvSpPr/>
          <p:nvPr/>
        </p:nvSpPr>
        <p:spPr>
          <a:xfrm>
            <a:off x="4270549" y="30428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94"/>
          <p:cNvSpPr/>
          <p:nvPr/>
        </p:nvSpPr>
        <p:spPr>
          <a:xfrm>
            <a:off x="4333060" y="31125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94"/>
          <p:cNvSpPr/>
          <p:nvPr/>
        </p:nvSpPr>
        <p:spPr>
          <a:xfrm>
            <a:off x="4362931" y="30220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94"/>
          <p:cNvSpPr/>
          <p:nvPr/>
        </p:nvSpPr>
        <p:spPr>
          <a:xfrm>
            <a:off x="4336867" y="31125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94"/>
          <p:cNvSpPr/>
          <p:nvPr/>
        </p:nvSpPr>
        <p:spPr>
          <a:xfrm>
            <a:off x="4333060" y="30220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94"/>
          <p:cNvSpPr/>
          <p:nvPr/>
        </p:nvSpPr>
        <p:spPr>
          <a:xfrm>
            <a:off x="4257517" y="31125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94"/>
          <p:cNvSpPr/>
          <p:nvPr/>
        </p:nvSpPr>
        <p:spPr>
          <a:xfrm>
            <a:off x="4313744" y="32111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94"/>
          <p:cNvSpPr/>
          <p:nvPr/>
        </p:nvSpPr>
        <p:spPr>
          <a:xfrm>
            <a:off x="4359125" y="32111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94"/>
          <p:cNvSpPr/>
          <p:nvPr/>
        </p:nvSpPr>
        <p:spPr>
          <a:xfrm>
            <a:off x="4324023" y="32111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94"/>
          <p:cNvSpPr/>
          <p:nvPr/>
        </p:nvSpPr>
        <p:spPr>
          <a:xfrm>
            <a:off x="4257517" y="31536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94"/>
          <p:cNvSpPr/>
          <p:nvPr/>
        </p:nvSpPr>
        <p:spPr>
          <a:xfrm>
            <a:off x="4359125" y="3129837"/>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94"/>
          <p:cNvSpPr/>
          <p:nvPr/>
        </p:nvSpPr>
        <p:spPr>
          <a:xfrm>
            <a:off x="4422965" y="31330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94"/>
          <p:cNvSpPr/>
          <p:nvPr/>
        </p:nvSpPr>
        <p:spPr>
          <a:xfrm>
            <a:off x="4359125" y="32111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94"/>
          <p:cNvSpPr/>
          <p:nvPr/>
        </p:nvSpPr>
        <p:spPr>
          <a:xfrm>
            <a:off x="4464830" y="3166653"/>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94"/>
          <p:cNvSpPr/>
          <p:nvPr/>
        </p:nvSpPr>
        <p:spPr>
          <a:xfrm>
            <a:off x="4423256" y="3047632"/>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94"/>
          <p:cNvSpPr/>
          <p:nvPr/>
        </p:nvSpPr>
        <p:spPr>
          <a:xfrm>
            <a:off x="4423256" y="31325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94"/>
          <p:cNvSpPr/>
          <p:nvPr/>
        </p:nvSpPr>
        <p:spPr>
          <a:xfrm>
            <a:off x="4542749" y="35956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94"/>
          <p:cNvSpPr/>
          <p:nvPr/>
        </p:nvSpPr>
        <p:spPr>
          <a:xfrm>
            <a:off x="4553886" y="36817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94"/>
          <p:cNvSpPr/>
          <p:nvPr/>
        </p:nvSpPr>
        <p:spPr>
          <a:xfrm>
            <a:off x="4646834" y="35956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94"/>
          <p:cNvSpPr/>
          <p:nvPr/>
        </p:nvSpPr>
        <p:spPr>
          <a:xfrm>
            <a:off x="4680418" y="35956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94"/>
          <p:cNvSpPr/>
          <p:nvPr/>
        </p:nvSpPr>
        <p:spPr>
          <a:xfrm>
            <a:off x="4776701" y="36379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94"/>
          <p:cNvSpPr/>
          <p:nvPr/>
        </p:nvSpPr>
        <p:spPr>
          <a:xfrm>
            <a:off x="4751392" y="36379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94"/>
          <p:cNvSpPr/>
          <p:nvPr/>
        </p:nvSpPr>
        <p:spPr>
          <a:xfrm>
            <a:off x="4752060" y="37986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94"/>
          <p:cNvSpPr/>
          <p:nvPr/>
        </p:nvSpPr>
        <p:spPr>
          <a:xfrm>
            <a:off x="4809624" y="3777268"/>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94"/>
          <p:cNvSpPr/>
          <p:nvPr/>
        </p:nvSpPr>
        <p:spPr>
          <a:xfrm>
            <a:off x="4751494" y="3776796"/>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94"/>
          <p:cNvSpPr/>
          <p:nvPr/>
        </p:nvSpPr>
        <p:spPr>
          <a:xfrm>
            <a:off x="4646834" y="37734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94"/>
          <p:cNvSpPr/>
          <p:nvPr/>
        </p:nvSpPr>
        <p:spPr>
          <a:xfrm>
            <a:off x="4634565" y="37734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94"/>
          <p:cNvSpPr/>
          <p:nvPr/>
        </p:nvSpPr>
        <p:spPr>
          <a:xfrm>
            <a:off x="4547413" y="37734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94"/>
          <p:cNvSpPr/>
          <p:nvPr/>
        </p:nvSpPr>
        <p:spPr>
          <a:xfrm>
            <a:off x="4646834" y="37734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94"/>
          <p:cNvSpPr/>
          <p:nvPr/>
        </p:nvSpPr>
        <p:spPr>
          <a:xfrm>
            <a:off x="4697162" y="37986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94"/>
          <p:cNvSpPr/>
          <p:nvPr/>
        </p:nvSpPr>
        <p:spPr>
          <a:xfrm>
            <a:off x="4725138" y="37981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94"/>
          <p:cNvSpPr/>
          <p:nvPr/>
        </p:nvSpPr>
        <p:spPr>
          <a:xfrm>
            <a:off x="4716668" y="39094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94"/>
          <p:cNvSpPr/>
          <p:nvPr/>
        </p:nvSpPr>
        <p:spPr>
          <a:xfrm>
            <a:off x="4810576" y="37616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94"/>
          <p:cNvSpPr/>
          <p:nvPr/>
        </p:nvSpPr>
        <p:spPr>
          <a:xfrm>
            <a:off x="4820847" y="37630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94"/>
          <p:cNvSpPr/>
          <p:nvPr/>
        </p:nvSpPr>
        <p:spPr>
          <a:xfrm>
            <a:off x="4890775" y="37667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94"/>
          <p:cNvSpPr/>
          <p:nvPr/>
        </p:nvSpPr>
        <p:spPr>
          <a:xfrm>
            <a:off x="4809624" y="38961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94"/>
          <p:cNvSpPr/>
          <p:nvPr/>
        </p:nvSpPr>
        <p:spPr>
          <a:xfrm>
            <a:off x="4809624" y="3905617"/>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94"/>
          <p:cNvSpPr/>
          <p:nvPr/>
        </p:nvSpPr>
        <p:spPr>
          <a:xfrm>
            <a:off x="4805817" y="3905617"/>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94"/>
          <p:cNvSpPr/>
          <p:nvPr/>
        </p:nvSpPr>
        <p:spPr>
          <a:xfrm>
            <a:off x="4805817" y="4066590"/>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94"/>
          <p:cNvSpPr/>
          <p:nvPr/>
        </p:nvSpPr>
        <p:spPr>
          <a:xfrm>
            <a:off x="4734364" y="4061926"/>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94"/>
          <p:cNvSpPr/>
          <p:nvPr/>
        </p:nvSpPr>
        <p:spPr>
          <a:xfrm>
            <a:off x="4805817" y="40336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94"/>
          <p:cNvSpPr/>
          <p:nvPr/>
        </p:nvSpPr>
        <p:spPr>
          <a:xfrm>
            <a:off x="4852528" y="3673851"/>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94"/>
          <p:cNvSpPr/>
          <p:nvPr/>
        </p:nvSpPr>
        <p:spPr>
          <a:xfrm>
            <a:off x="4553886" y="36108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94"/>
          <p:cNvSpPr/>
          <p:nvPr/>
        </p:nvSpPr>
        <p:spPr>
          <a:xfrm>
            <a:off x="4603923" y="3591937"/>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94"/>
          <p:cNvSpPr/>
          <p:nvPr/>
        </p:nvSpPr>
        <p:spPr>
          <a:xfrm>
            <a:off x="4581571" y="31470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94"/>
          <p:cNvSpPr/>
          <p:nvPr/>
        </p:nvSpPr>
        <p:spPr>
          <a:xfrm>
            <a:off x="4581571" y="3557685"/>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94"/>
          <p:cNvSpPr/>
          <p:nvPr/>
        </p:nvSpPr>
        <p:spPr>
          <a:xfrm>
            <a:off x="4588130" y="3532470"/>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94"/>
          <p:cNvSpPr/>
          <p:nvPr/>
        </p:nvSpPr>
        <p:spPr>
          <a:xfrm>
            <a:off x="4631804" y="34613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94"/>
          <p:cNvSpPr/>
          <p:nvPr/>
        </p:nvSpPr>
        <p:spPr>
          <a:xfrm>
            <a:off x="4670146" y="3460167"/>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94"/>
          <p:cNvSpPr/>
          <p:nvPr/>
        </p:nvSpPr>
        <p:spPr>
          <a:xfrm>
            <a:off x="4727230" y="3460167"/>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94"/>
          <p:cNvSpPr/>
          <p:nvPr/>
        </p:nvSpPr>
        <p:spPr>
          <a:xfrm>
            <a:off x="4746736" y="34639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94"/>
          <p:cNvSpPr/>
          <p:nvPr/>
        </p:nvSpPr>
        <p:spPr>
          <a:xfrm>
            <a:off x="4701826" y="34265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94"/>
          <p:cNvSpPr/>
          <p:nvPr/>
        </p:nvSpPr>
        <p:spPr>
          <a:xfrm>
            <a:off x="4668526" y="34452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94"/>
          <p:cNvSpPr/>
          <p:nvPr/>
        </p:nvSpPr>
        <p:spPr>
          <a:xfrm>
            <a:off x="4631804" y="34639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94"/>
          <p:cNvSpPr/>
          <p:nvPr/>
        </p:nvSpPr>
        <p:spPr>
          <a:xfrm>
            <a:off x="4776701" y="34063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94"/>
          <p:cNvSpPr/>
          <p:nvPr/>
        </p:nvSpPr>
        <p:spPr>
          <a:xfrm>
            <a:off x="4751392" y="34063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94"/>
          <p:cNvSpPr/>
          <p:nvPr/>
        </p:nvSpPr>
        <p:spPr>
          <a:xfrm>
            <a:off x="4744927" y="34575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94"/>
          <p:cNvSpPr/>
          <p:nvPr/>
        </p:nvSpPr>
        <p:spPr>
          <a:xfrm>
            <a:off x="4817230" y="34575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94"/>
          <p:cNvSpPr/>
          <p:nvPr/>
        </p:nvSpPr>
        <p:spPr>
          <a:xfrm>
            <a:off x="4843396" y="3410122"/>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94"/>
          <p:cNvSpPr/>
          <p:nvPr/>
        </p:nvSpPr>
        <p:spPr>
          <a:xfrm>
            <a:off x="4790976" y="34575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94"/>
          <p:cNvSpPr/>
          <p:nvPr/>
        </p:nvSpPr>
        <p:spPr>
          <a:xfrm>
            <a:off x="4893913" y="33073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94"/>
          <p:cNvSpPr/>
          <p:nvPr/>
        </p:nvSpPr>
        <p:spPr>
          <a:xfrm>
            <a:off x="4813431" y="33293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94"/>
          <p:cNvSpPr/>
          <p:nvPr/>
        </p:nvSpPr>
        <p:spPr>
          <a:xfrm>
            <a:off x="4813234" y="32499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94"/>
          <p:cNvSpPr/>
          <p:nvPr/>
        </p:nvSpPr>
        <p:spPr>
          <a:xfrm>
            <a:off x="4813234" y="33046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94"/>
          <p:cNvSpPr/>
          <p:nvPr/>
        </p:nvSpPr>
        <p:spPr>
          <a:xfrm>
            <a:off x="4753201" y="32499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94"/>
          <p:cNvSpPr/>
          <p:nvPr/>
        </p:nvSpPr>
        <p:spPr>
          <a:xfrm>
            <a:off x="4701826" y="33009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94"/>
          <p:cNvSpPr/>
          <p:nvPr/>
        </p:nvSpPr>
        <p:spPr>
          <a:xfrm>
            <a:off x="4673858" y="33009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94"/>
          <p:cNvSpPr/>
          <p:nvPr/>
        </p:nvSpPr>
        <p:spPr>
          <a:xfrm>
            <a:off x="4772895" y="32499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94"/>
          <p:cNvSpPr/>
          <p:nvPr/>
        </p:nvSpPr>
        <p:spPr>
          <a:xfrm>
            <a:off x="4917799" y="33514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94"/>
          <p:cNvSpPr/>
          <p:nvPr/>
        </p:nvSpPr>
        <p:spPr>
          <a:xfrm>
            <a:off x="4917508" y="3408596"/>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94"/>
          <p:cNvSpPr/>
          <p:nvPr/>
        </p:nvSpPr>
        <p:spPr>
          <a:xfrm>
            <a:off x="4916942" y="35297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94"/>
          <p:cNvSpPr/>
          <p:nvPr/>
        </p:nvSpPr>
        <p:spPr>
          <a:xfrm>
            <a:off x="5037292" y="34644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94"/>
          <p:cNvSpPr/>
          <p:nvPr/>
        </p:nvSpPr>
        <p:spPr>
          <a:xfrm>
            <a:off x="5064222" y="35297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94"/>
          <p:cNvSpPr/>
          <p:nvPr/>
        </p:nvSpPr>
        <p:spPr>
          <a:xfrm>
            <a:off x="5052133" y="3196241"/>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94"/>
          <p:cNvSpPr/>
          <p:nvPr/>
        </p:nvSpPr>
        <p:spPr>
          <a:xfrm>
            <a:off x="5023788" y="31470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94"/>
          <p:cNvSpPr/>
          <p:nvPr/>
        </p:nvSpPr>
        <p:spPr>
          <a:xfrm>
            <a:off x="5090955" y="34509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94"/>
          <p:cNvSpPr/>
          <p:nvPr/>
        </p:nvSpPr>
        <p:spPr>
          <a:xfrm>
            <a:off x="4869941" y="3410122"/>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94"/>
          <p:cNvSpPr/>
          <p:nvPr/>
        </p:nvSpPr>
        <p:spPr>
          <a:xfrm>
            <a:off x="4879741" y="36942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94"/>
          <p:cNvSpPr/>
          <p:nvPr/>
        </p:nvSpPr>
        <p:spPr>
          <a:xfrm>
            <a:off x="5064222" y="34509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94"/>
          <p:cNvSpPr/>
          <p:nvPr/>
        </p:nvSpPr>
        <p:spPr>
          <a:xfrm>
            <a:off x="5163832" y="34444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94"/>
          <p:cNvSpPr/>
          <p:nvPr/>
        </p:nvSpPr>
        <p:spPr>
          <a:xfrm>
            <a:off x="5090955" y="34509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94"/>
          <p:cNvSpPr/>
          <p:nvPr/>
        </p:nvSpPr>
        <p:spPr>
          <a:xfrm>
            <a:off x="4951100" y="35362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94"/>
          <p:cNvSpPr/>
          <p:nvPr/>
        </p:nvSpPr>
        <p:spPr>
          <a:xfrm>
            <a:off x="5316531" y="33275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94"/>
          <p:cNvSpPr/>
          <p:nvPr/>
        </p:nvSpPr>
        <p:spPr>
          <a:xfrm>
            <a:off x="5320338" y="3189776"/>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94"/>
          <p:cNvSpPr/>
          <p:nvPr/>
        </p:nvSpPr>
        <p:spPr>
          <a:xfrm>
            <a:off x="5316531" y="3430099"/>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94"/>
          <p:cNvSpPr/>
          <p:nvPr/>
        </p:nvSpPr>
        <p:spPr>
          <a:xfrm>
            <a:off x="5317483" y="34444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94"/>
          <p:cNvSpPr/>
          <p:nvPr/>
        </p:nvSpPr>
        <p:spPr>
          <a:xfrm>
            <a:off x="5170305" y="3564150"/>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94"/>
          <p:cNvSpPr/>
          <p:nvPr/>
        </p:nvSpPr>
        <p:spPr>
          <a:xfrm>
            <a:off x="5256686" y="36591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94"/>
          <p:cNvSpPr/>
          <p:nvPr/>
        </p:nvSpPr>
        <p:spPr>
          <a:xfrm>
            <a:off x="5090955" y="3603255"/>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94"/>
          <p:cNvSpPr/>
          <p:nvPr/>
        </p:nvSpPr>
        <p:spPr>
          <a:xfrm>
            <a:off x="5442788" y="32705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94"/>
          <p:cNvSpPr/>
          <p:nvPr/>
        </p:nvSpPr>
        <p:spPr>
          <a:xfrm>
            <a:off x="5453728" y="34262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94"/>
          <p:cNvSpPr/>
          <p:nvPr/>
        </p:nvSpPr>
        <p:spPr>
          <a:xfrm>
            <a:off x="5454200" y="34262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94"/>
          <p:cNvSpPr/>
          <p:nvPr/>
        </p:nvSpPr>
        <p:spPr>
          <a:xfrm>
            <a:off x="5335565" y="35771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94"/>
          <p:cNvSpPr/>
          <p:nvPr/>
        </p:nvSpPr>
        <p:spPr>
          <a:xfrm>
            <a:off x="5316531" y="34406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94"/>
          <p:cNvSpPr/>
          <p:nvPr/>
        </p:nvSpPr>
        <p:spPr>
          <a:xfrm>
            <a:off x="4876980" y="36515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94"/>
          <p:cNvSpPr/>
          <p:nvPr/>
        </p:nvSpPr>
        <p:spPr>
          <a:xfrm>
            <a:off x="4852528" y="36477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94"/>
          <p:cNvSpPr/>
          <p:nvPr/>
        </p:nvSpPr>
        <p:spPr>
          <a:xfrm>
            <a:off x="4880881" y="3532470"/>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94"/>
          <p:cNvSpPr/>
          <p:nvPr/>
        </p:nvSpPr>
        <p:spPr>
          <a:xfrm>
            <a:off x="4880881" y="3410122"/>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94"/>
          <p:cNvSpPr/>
          <p:nvPr/>
        </p:nvSpPr>
        <p:spPr>
          <a:xfrm>
            <a:off x="5283042" y="38961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94"/>
          <p:cNvSpPr/>
          <p:nvPr/>
        </p:nvSpPr>
        <p:spPr>
          <a:xfrm>
            <a:off x="5368865" y="39859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94"/>
          <p:cNvSpPr/>
          <p:nvPr/>
        </p:nvSpPr>
        <p:spPr>
          <a:xfrm>
            <a:off x="5465620" y="40684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94"/>
          <p:cNvSpPr/>
          <p:nvPr/>
        </p:nvSpPr>
        <p:spPr>
          <a:xfrm>
            <a:off x="5507289" y="39863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94"/>
          <p:cNvSpPr/>
          <p:nvPr/>
        </p:nvSpPr>
        <p:spPr>
          <a:xfrm>
            <a:off x="5465526" y="40843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94"/>
          <p:cNvSpPr/>
          <p:nvPr/>
        </p:nvSpPr>
        <p:spPr>
          <a:xfrm>
            <a:off x="5459438" y="41544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94"/>
          <p:cNvSpPr/>
          <p:nvPr/>
        </p:nvSpPr>
        <p:spPr>
          <a:xfrm>
            <a:off x="5368865" y="4077821"/>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94"/>
          <p:cNvSpPr/>
          <p:nvPr/>
        </p:nvSpPr>
        <p:spPr>
          <a:xfrm>
            <a:off x="4710297" y="3076174"/>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94"/>
          <p:cNvSpPr/>
          <p:nvPr/>
        </p:nvSpPr>
        <p:spPr>
          <a:xfrm>
            <a:off x="4710297" y="30887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94"/>
          <p:cNvSpPr/>
          <p:nvPr/>
        </p:nvSpPr>
        <p:spPr>
          <a:xfrm>
            <a:off x="4913135" y="36515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94"/>
          <p:cNvSpPr/>
          <p:nvPr/>
        </p:nvSpPr>
        <p:spPr>
          <a:xfrm>
            <a:off x="4875651" y="36956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94"/>
          <p:cNvSpPr/>
          <p:nvPr/>
        </p:nvSpPr>
        <p:spPr>
          <a:xfrm>
            <a:off x="4935967" y="36994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94"/>
          <p:cNvSpPr/>
          <p:nvPr/>
        </p:nvSpPr>
        <p:spPr>
          <a:xfrm>
            <a:off x="5023788" y="33514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94"/>
          <p:cNvSpPr/>
          <p:nvPr/>
        </p:nvSpPr>
        <p:spPr>
          <a:xfrm>
            <a:off x="5090955" y="3564150"/>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94"/>
          <p:cNvSpPr/>
          <p:nvPr/>
        </p:nvSpPr>
        <p:spPr>
          <a:xfrm>
            <a:off x="4913135" y="36515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94"/>
          <p:cNvSpPr/>
          <p:nvPr/>
        </p:nvSpPr>
        <p:spPr>
          <a:xfrm>
            <a:off x="4853959" y="36314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94"/>
          <p:cNvSpPr/>
          <p:nvPr/>
        </p:nvSpPr>
        <p:spPr>
          <a:xfrm>
            <a:off x="4862902" y="36314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94"/>
          <p:cNvSpPr/>
          <p:nvPr/>
        </p:nvSpPr>
        <p:spPr>
          <a:xfrm>
            <a:off x="4826274" y="3643972"/>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94"/>
          <p:cNvSpPr/>
          <p:nvPr/>
        </p:nvSpPr>
        <p:spPr>
          <a:xfrm>
            <a:off x="4917508" y="32404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94"/>
          <p:cNvSpPr/>
          <p:nvPr/>
        </p:nvSpPr>
        <p:spPr>
          <a:xfrm>
            <a:off x="4144489" y="4195159"/>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94"/>
          <p:cNvSpPr/>
          <p:nvPr/>
        </p:nvSpPr>
        <p:spPr>
          <a:xfrm>
            <a:off x="4159621" y="4204833"/>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94"/>
          <p:cNvSpPr/>
          <p:nvPr/>
        </p:nvSpPr>
        <p:spPr>
          <a:xfrm>
            <a:off x="4165229" y="40247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94"/>
          <p:cNvSpPr/>
          <p:nvPr/>
        </p:nvSpPr>
        <p:spPr>
          <a:xfrm>
            <a:off x="4178167" y="40344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94"/>
          <p:cNvSpPr/>
          <p:nvPr/>
        </p:nvSpPr>
        <p:spPr>
          <a:xfrm>
            <a:off x="4248000" y="38308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94"/>
          <p:cNvSpPr/>
          <p:nvPr/>
        </p:nvSpPr>
        <p:spPr>
          <a:xfrm>
            <a:off x="4263132" y="38404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94"/>
          <p:cNvSpPr/>
          <p:nvPr/>
        </p:nvSpPr>
        <p:spPr>
          <a:xfrm>
            <a:off x="4187306" y="38038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94"/>
          <p:cNvSpPr/>
          <p:nvPr/>
        </p:nvSpPr>
        <p:spPr>
          <a:xfrm>
            <a:off x="4202430" y="38135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94"/>
          <p:cNvSpPr/>
          <p:nvPr/>
        </p:nvSpPr>
        <p:spPr>
          <a:xfrm>
            <a:off x="4068474" y="36426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94"/>
          <p:cNvSpPr/>
          <p:nvPr/>
        </p:nvSpPr>
        <p:spPr>
          <a:xfrm>
            <a:off x="4083598" y="36523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94"/>
          <p:cNvSpPr/>
          <p:nvPr/>
        </p:nvSpPr>
        <p:spPr>
          <a:xfrm>
            <a:off x="4107193" y="34185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94"/>
          <p:cNvSpPr/>
          <p:nvPr/>
        </p:nvSpPr>
        <p:spPr>
          <a:xfrm>
            <a:off x="4122325" y="34281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94"/>
          <p:cNvSpPr/>
          <p:nvPr/>
        </p:nvSpPr>
        <p:spPr>
          <a:xfrm>
            <a:off x="4180833" y="35142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94"/>
          <p:cNvSpPr/>
          <p:nvPr/>
        </p:nvSpPr>
        <p:spPr>
          <a:xfrm>
            <a:off x="4195957" y="35239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94"/>
          <p:cNvSpPr/>
          <p:nvPr/>
        </p:nvSpPr>
        <p:spPr>
          <a:xfrm>
            <a:off x="4559022" y="35421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94"/>
          <p:cNvSpPr/>
          <p:nvPr/>
        </p:nvSpPr>
        <p:spPr>
          <a:xfrm>
            <a:off x="4574146" y="35518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94"/>
          <p:cNvSpPr/>
          <p:nvPr/>
        </p:nvSpPr>
        <p:spPr>
          <a:xfrm>
            <a:off x="4605449" y="34678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94"/>
          <p:cNvSpPr/>
          <p:nvPr/>
        </p:nvSpPr>
        <p:spPr>
          <a:xfrm>
            <a:off x="4620573" y="34774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94"/>
          <p:cNvSpPr/>
          <p:nvPr/>
        </p:nvSpPr>
        <p:spPr>
          <a:xfrm>
            <a:off x="4612016" y="38373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94"/>
          <p:cNvSpPr/>
          <p:nvPr/>
        </p:nvSpPr>
        <p:spPr>
          <a:xfrm>
            <a:off x="4627140" y="3847007"/>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94"/>
          <p:cNvSpPr/>
          <p:nvPr/>
        </p:nvSpPr>
        <p:spPr>
          <a:xfrm>
            <a:off x="4531337" y="36663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94"/>
          <p:cNvSpPr/>
          <p:nvPr/>
        </p:nvSpPr>
        <p:spPr>
          <a:xfrm>
            <a:off x="4544275" y="36759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94"/>
          <p:cNvSpPr/>
          <p:nvPr/>
        </p:nvSpPr>
        <p:spPr>
          <a:xfrm>
            <a:off x="4581091" y="35954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94"/>
          <p:cNvSpPr/>
          <p:nvPr/>
        </p:nvSpPr>
        <p:spPr>
          <a:xfrm>
            <a:off x="4596223" y="36051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94"/>
          <p:cNvSpPr/>
          <p:nvPr/>
        </p:nvSpPr>
        <p:spPr>
          <a:xfrm>
            <a:off x="4702589" y="34975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94"/>
          <p:cNvSpPr/>
          <p:nvPr/>
        </p:nvSpPr>
        <p:spPr>
          <a:xfrm>
            <a:off x="4715527" y="35072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94"/>
          <p:cNvSpPr/>
          <p:nvPr/>
        </p:nvSpPr>
        <p:spPr>
          <a:xfrm>
            <a:off x="4770142" y="3573659"/>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94"/>
          <p:cNvSpPr/>
          <p:nvPr/>
        </p:nvSpPr>
        <p:spPr>
          <a:xfrm>
            <a:off x="4783080" y="35833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94"/>
          <p:cNvSpPr/>
          <p:nvPr/>
        </p:nvSpPr>
        <p:spPr>
          <a:xfrm>
            <a:off x="4700592" y="39477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94"/>
          <p:cNvSpPr/>
          <p:nvPr/>
        </p:nvSpPr>
        <p:spPr>
          <a:xfrm>
            <a:off x="4715716" y="3957463"/>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94"/>
          <p:cNvSpPr/>
          <p:nvPr/>
        </p:nvSpPr>
        <p:spPr>
          <a:xfrm>
            <a:off x="4737219" y="41520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94"/>
          <p:cNvSpPr/>
          <p:nvPr/>
        </p:nvSpPr>
        <p:spPr>
          <a:xfrm>
            <a:off x="4752249" y="41617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94"/>
          <p:cNvSpPr/>
          <p:nvPr/>
        </p:nvSpPr>
        <p:spPr>
          <a:xfrm>
            <a:off x="4851867" y="4018165"/>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94"/>
          <p:cNvSpPr/>
          <p:nvPr/>
        </p:nvSpPr>
        <p:spPr>
          <a:xfrm>
            <a:off x="4864805" y="40278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94"/>
          <p:cNvSpPr/>
          <p:nvPr/>
        </p:nvSpPr>
        <p:spPr>
          <a:xfrm>
            <a:off x="4864899" y="374767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94"/>
          <p:cNvSpPr/>
          <p:nvPr/>
        </p:nvSpPr>
        <p:spPr>
          <a:xfrm>
            <a:off x="4877837" y="37573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94"/>
          <p:cNvSpPr/>
          <p:nvPr/>
        </p:nvSpPr>
        <p:spPr>
          <a:xfrm>
            <a:off x="4829979" y="36584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94"/>
          <p:cNvSpPr/>
          <p:nvPr/>
        </p:nvSpPr>
        <p:spPr>
          <a:xfrm>
            <a:off x="4842924" y="36680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94"/>
          <p:cNvSpPr/>
          <p:nvPr/>
        </p:nvSpPr>
        <p:spPr>
          <a:xfrm>
            <a:off x="4942818" y="37831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94"/>
          <p:cNvSpPr/>
          <p:nvPr/>
        </p:nvSpPr>
        <p:spPr>
          <a:xfrm>
            <a:off x="4957950" y="37928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94"/>
          <p:cNvSpPr/>
          <p:nvPr/>
        </p:nvSpPr>
        <p:spPr>
          <a:xfrm>
            <a:off x="4754247" y="36225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94"/>
          <p:cNvSpPr/>
          <p:nvPr/>
        </p:nvSpPr>
        <p:spPr>
          <a:xfrm>
            <a:off x="4767090" y="36321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94"/>
          <p:cNvSpPr/>
          <p:nvPr/>
        </p:nvSpPr>
        <p:spPr>
          <a:xfrm>
            <a:off x="4820847" y="35012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94"/>
          <p:cNvSpPr/>
          <p:nvPr/>
        </p:nvSpPr>
        <p:spPr>
          <a:xfrm>
            <a:off x="4833691" y="3510967"/>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94"/>
          <p:cNvSpPr/>
          <p:nvPr/>
        </p:nvSpPr>
        <p:spPr>
          <a:xfrm>
            <a:off x="4847486" y="35914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94"/>
          <p:cNvSpPr/>
          <p:nvPr/>
        </p:nvSpPr>
        <p:spPr>
          <a:xfrm>
            <a:off x="4860330" y="36010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94"/>
          <p:cNvSpPr/>
          <p:nvPr/>
        </p:nvSpPr>
        <p:spPr>
          <a:xfrm>
            <a:off x="4871364" y="3290621"/>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94"/>
          <p:cNvSpPr/>
          <p:nvPr/>
        </p:nvSpPr>
        <p:spPr>
          <a:xfrm>
            <a:off x="4886497" y="33003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94"/>
          <p:cNvSpPr/>
          <p:nvPr/>
        </p:nvSpPr>
        <p:spPr>
          <a:xfrm>
            <a:off x="5028633" y="3681551"/>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94"/>
          <p:cNvSpPr/>
          <p:nvPr/>
        </p:nvSpPr>
        <p:spPr>
          <a:xfrm>
            <a:off x="5041579" y="3691162"/>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94"/>
          <p:cNvSpPr/>
          <p:nvPr/>
        </p:nvSpPr>
        <p:spPr>
          <a:xfrm>
            <a:off x="5035200" y="32280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94"/>
          <p:cNvSpPr/>
          <p:nvPr/>
        </p:nvSpPr>
        <p:spPr>
          <a:xfrm>
            <a:off x="5050230" y="3237721"/>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94"/>
          <p:cNvSpPr/>
          <p:nvPr/>
        </p:nvSpPr>
        <p:spPr>
          <a:xfrm>
            <a:off x="5352875" y="37033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94"/>
          <p:cNvSpPr/>
          <p:nvPr/>
        </p:nvSpPr>
        <p:spPr>
          <a:xfrm>
            <a:off x="5365813" y="3712956"/>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94"/>
          <p:cNvSpPr/>
          <p:nvPr/>
        </p:nvSpPr>
        <p:spPr>
          <a:xfrm>
            <a:off x="5365916" y="38807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94"/>
          <p:cNvSpPr/>
          <p:nvPr/>
        </p:nvSpPr>
        <p:spPr>
          <a:xfrm>
            <a:off x="5378759" y="38903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94"/>
          <p:cNvSpPr/>
          <p:nvPr/>
        </p:nvSpPr>
        <p:spPr>
          <a:xfrm>
            <a:off x="5346410" y="40689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94"/>
          <p:cNvSpPr/>
          <p:nvPr/>
        </p:nvSpPr>
        <p:spPr>
          <a:xfrm>
            <a:off x="5359254" y="40785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94"/>
          <p:cNvSpPr/>
          <p:nvPr/>
        </p:nvSpPr>
        <p:spPr>
          <a:xfrm>
            <a:off x="5439265" y="41389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94"/>
          <p:cNvSpPr/>
          <p:nvPr/>
        </p:nvSpPr>
        <p:spPr>
          <a:xfrm>
            <a:off x="5452108" y="41487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94"/>
          <p:cNvSpPr/>
          <p:nvPr/>
        </p:nvSpPr>
        <p:spPr>
          <a:xfrm>
            <a:off x="5496160" y="39705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94"/>
          <p:cNvSpPr/>
          <p:nvPr/>
        </p:nvSpPr>
        <p:spPr>
          <a:xfrm>
            <a:off x="5504245" y="3980193"/>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94"/>
          <p:cNvSpPr/>
          <p:nvPr/>
        </p:nvSpPr>
        <p:spPr>
          <a:xfrm>
            <a:off x="5554290" y="4188749"/>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94"/>
          <p:cNvSpPr/>
          <p:nvPr/>
        </p:nvSpPr>
        <p:spPr>
          <a:xfrm>
            <a:off x="5562375" y="41983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94"/>
          <p:cNvSpPr/>
          <p:nvPr/>
        </p:nvSpPr>
        <p:spPr>
          <a:xfrm>
            <a:off x="5582266" y="40530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94"/>
          <p:cNvSpPr/>
          <p:nvPr/>
        </p:nvSpPr>
        <p:spPr>
          <a:xfrm>
            <a:off x="5590351" y="4062681"/>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94"/>
          <p:cNvSpPr/>
          <p:nvPr/>
        </p:nvSpPr>
        <p:spPr>
          <a:xfrm>
            <a:off x="5260493" y="38807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94"/>
          <p:cNvSpPr/>
          <p:nvPr/>
        </p:nvSpPr>
        <p:spPr>
          <a:xfrm>
            <a:off x="5273431" y="38903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94"/>
          <p:cNvSpPr/>
          <p:nvPr/>
        </p:nvSpPr>
        <p:spPr>
          <a:xfrm>
            <a:off x="5395118" y="3576333"/>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94"/>
          <p:cNvSpPr/>
          <p:nvPr/>
        </p:nvSpPr>
        <p:spPr>
          <a:xfrm>
            <a:off x="5408056" y="35860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94"/>
          <p:cNvSpPr/>
          <p:nvPr/>
        </p:nvSpPr>
        <p:spPr>
          <a:xfrm>
            <a:off x="5504340" y="34882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94"/>
          <p:cNvSpPr/>
          <p:nvPr/>
        </p:nvSpPr>
        <p:spPr>
          <a:xfrm>
            <a:off x="5517277" y="34979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94"/>
          <p:cNvSpPr/>
          <p:nvPr/>
        </p:nvSpPr>
        <p:spPr>
          <a:xfrm>
            <a:off x="5542878" y="33555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94"/>
          <p:cNvSpPr/>
          <p:nvPr/>
        </p:nvSpPr>
        <p:spPr>
          <a:xfrm>
            <a:off x="5558002" y="33652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94"/>
          <p:cNvSpPr/>
          <p:nvPr/>
        </p:nvSpPr>
        <p:spPr>
          <a:xfrm>
            <a:off x="5764931" y="32280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94"/>
          <p:cNvSpPr/>
          <p:nvPr/>
        </p:nvSpPr>
        <p:spPr>
          <a:xfrm>
            <a:off x="5780063" y="3237721"/>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94"/>
          <p:cNvSpPr/>
          <p:nvPr/>
        </p:nvSpPr>
        <p:spPr>
          <a:xfrm>
            <a:off x="5727163" y="33424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94"/>
          <p:cNvSpPr/>
          <p:nvPr/>
        </p:nvSpPr>
        <p:spPr>
          <a:xfrm>
            <a:off x="5740101" y="33521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94"/>
          <p:cNvSpPr/>
          <p:nvPr/>
        </p:nvSpPr>
        <p:spPr>
          <a:xfrm>
            <a:off x="5359443" y="31743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94"/>
          <p:cNvSpPr/>
          <p:nvPr/>
        </p:nvSpPr>
        <p:spPr>
          <a:xfrm>
            <a:off x="5372286" y="31839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94"/>
          <p:cNvSpPr/>
          <p:nvPr/>
        </p:nvSpPr>
        <p:spPr>
          <a:xfrm>
            <a:off x="4737219" y="30867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94"/>
          <p:cNvSpPr/>
          <p:nvPr/>
        </p:nvSpPr>
        <p:spPr>
          <a:xfrm>
            <a:off x="4752249" y="3096442"/>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94"/>
          <p:cNvSpPr/>
          <p:nvPr/>
        </p:nvSpPr>
        <p:spPr>
          <a:xfrm>
            <a:off x="4687748" y="30746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94"/>
          <p:cNvSpPr/>
          <p:nvPr/>
        </p:nvSpPr>
        <p:spPr>
          <a:xfrm>
            <a:off x="4702872" y="30843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94"/>
          <p:cNvSpPr/>
          <p:nvPr/>
        </p:nvSpPr>
        <p:spPr>
          <a:xfrm>
            <a:off x="4718665" y="3119455"/>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94"/>
          <p:cNvSpPr/>
          <p:nvPr/>
        </p:nvSpPr>
        <p:spPr>
          <a:xfrm>
            <a:off x="4731509" y="31291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94"/>
          <p:cNvSpPr/>
          <p:nvPr/>
        </p:nvSpPr>
        <p:spPr>
          <a:xfrm>
            <a:off x="4776135" y="30630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94"/>
          <p:cNvSpPr/>
          <p:nvPr/>
        </p:nvSpPr>
        <p:spPr>
          <a:xfrm>
            <a:off x="4790496" y="30727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94"/>
          <p:cNvSpPr/>
          <p:nvPr/>
        </p:nvSpPr>
        <p:spPr>
          <a:xfrm>
            <a:off x="5227672" y="3131638"/>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94"/>
          <p:cNvSpPr/>
          <p:nvPr/>
        </p:nvSpPr>
        <p:spPr>
          <a:xfrm>
            <a:off x="5242797" y="31413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94"/>
          <p:cNvSpPr/>
          <p:nvPr/>
        </p:nvSpPr>
        <p:spPr>
          <a:xfrm>
            <a:off x="5549343" y="31808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94"/>
          <p:cNvSpPr/>
          <p:nvPr/>
        </p:nvSpPr>
        <p:spPr>
          <a:xfrm>
            <a:off x="5562281" y="3190531"/>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94"/>
          <p:cNvSpPr/>
          <p:nvPr/>
        </p:nvSpPr>
        <p:spPr>
          <a:xfrm>
            <a:off x="4501749" y="32854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94"/>
          <p:cNvSpPr/>
          <p:nvPr/>
        </p:nvSpPr>
        <p:spPr>
          <a:xfrm>
            <a:off x="4516779" y="32951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94"/>
          <p:cNvSpPr/>
          <p:nvPr/>
        </p:nvSpPr>
        <p:spPr>
          <a:xfrm>
            <a:off x="4837781" y="32344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94"/>
          <p:cNvSpPr/>
          <p:nvPr/>
        </p:nvSpPr>
        <p:spPr>
          <a:xfrm>
            <a:off x="4852913" y="3244194"/>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94"/>
          <p:cNvSpPr/>
          <p:nvPr/>
        </p:nvSpPr>
        <p:spPr>
          <a:xfrm>
            <a:off x="5161355" y="37288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94"/>
          <p:cNvSpPr/>
          <p:nvPr/>
        </p:nvSpPr>
        <p:spPr>
          <a:xfrm>
            <a:off x="5176393" y="37385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94"/>
          <p:cNvSpPr/>
          <p:nvPr/>
        </p:nvSpPr>
        <p:spPr>
          <a:xfrm>
            <a:off x="5141283" y="3435518"/>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94"/>
          <p:cNvSpPr/>
          <p:nvPr/>
        </p:nvSpPr>
        <p:spPr>
          <a:xfrm>
            <a:off x="5156408" y="34452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94"/>
          <p:cNvSpPr/>
          <p:nvPr/>
        </p:nvSpPr>
        <p:spPr>
          <a:xfrm>
            <a:off x="5313016" y="35657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94"/>
          <p:cNvSpPr/>
          <p:nvPr/>
        </p:nvSpPr>
        <p:spPr>
          <a:xfrm>
            <a:off x="5325953" y="35754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94"/>
          <p:cNvSpPr/>
          <p:nvPr/>
        </p:nvSpPr>
        <p:spPr>
          <a:xfrm>
            <a:off x="5032440" y="35073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94"/>
          <p:cNvSpPr/>
          <p:nvPr/>
        </p:nvSpPr>
        <p:spPr>
          <a:xfrm>
            <a:off x="5049853" y="35170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94"/>
          <p:cNvSpPr/>
          <p:nvPr/>
        </p:nvSpPr>
        <p:spPr>
          <a:xfrm>
            <a:off x="5001239" y="33359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94"/>
          <p:cNvSpPr/>
          <p:nvPr/>
        </p:nvSpPr>
        <p:spPr>
          <a:xfrm>
            <a:off x="5014177" y="33456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94"/>
          <p:cNvSpPr/>
          <p:nvPr/>
        </p:nvSpPr>
        <p:spPr>
          <a:xfrm>
            <a:off x="5420145" y="33120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94"/>
          <p:cNvSpPr/>
          <p:nvPr/>
        </p:nvSpPr>
        <p:spPr>
          <a:xfrm>
            <a:off x="5433083" y="3321735"/>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94"/>
          <p:cNvSpPr/>
          <p:nvPr/>
        </p:nvSpPr>
        <p:spPr>
          <a:xfrm>
            <a:off x="4719334" y="34449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94"/>
          <p:cNvSpPr/>
          <p:nvPr/>
        </p:nvSpPr>
        <p:spPr>
          <a:xfrm>
            <a:off x="4732272" y="34546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94"/>
          <p:cNvSpPr/>
          <p:nvPr/>
        </p:nvSpPr>
        <p:spPr>
          <a:xfrm>
            <a:off x="4644931" y="34289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94"/>
          <p:cNvSpPr/>
          <p:nvPr/>
        </p:nvSpPr>
        <p:spPr>
          <a:xfrm>
            <a:off x="4660063" y="3438664"/>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94"/>
          <p:cNvSpPr/>
          <p:nvPr/>
        </p:nvSpPr>
        <p:spPr>
          <a:xfrm>
            <a:off x="4730652" y="32344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94"/>
          <p:cNvSpPr/>
          <p:nvPr/>
        </p:nvSpPr>
        <p:spPr>
          <a:xfrm>
            <a:off x="4743621" y="32442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94"/>
          <p:cNvSpPr/>
          <p:nvPr/>
        </p:nvSpPr>
        <p:spPr>
          <a:xfrm>
            <a:off x="4651404" y="3348940"/>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94"/>
          <p:cNvSpPr/>
          <p:nvPr/>
        </p:nvSpPr>
        <p:spPr>
          <a:xfrm>
            <a:off x="4666528" y="33586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94"/>
          <p:cNvSpPr/>
          <p:nvPr/>
        </p:nvSpPr>
        <p:spPr>
          <a:xfrm>
            <a:off x="4218892" y="33750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94"/>
          <p:cNvSpPr/>
          <p:nvPr/>
        </p:nvSpPr>
        <p:spPr>
          <a:xfrm>
            <a:off x="4234016" y="3384718"/>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94"/>
          <p:cNvSpPr/>
          <p:nvPr/>
        </p:nvSpPr>
        <p:spPr>
          <a:xfrm>
            <a:off x="4234968" y="31381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94"/>
          <p:cNvSpPr/>
          <p:nvPr/>
        </p:nvSpPr>
        <p:spPr>
          <a:xfrm>
            <a:off x="4250100" y="31478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94"/>
          <p:cNvSpPr/>
          <p:nvPr/>
        </p:nvSpPr>
        <p:spPr>
          <a:xfrm>
            <a:off x="4107287" y="3010336"/>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94"/>
          <p:cNvSpPr/>
          <p:nvPr/>
        </p:nvSpPr>
        <p:spPr>
          <a:xfrm>
            <a:off x="4122325" y="30200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94"/>
          <p:cNvSpPr/>
          <p:nvPr/>
        </p:nvSpPr>
        <p:spPr>
          <a:xfrm>
            <a:off x="4008149" y="30469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94"/>
          <p:cNvSpPr/>
          <p:nvPr/>
        </p:nvSpPr>
        <p:spPr>
          <a:xfrm>
            <a:off x="4023187" y="30566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94"/>
          <p:cNvSpPr/>
          <p:nvPr/>
        </p:nvSpPr>
        <p:spPr>
          <a:xfrm>
            <a:off x="3981038" y="3131638"/>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94"/>
          <p:cNvSpPr/>
          <p:nvPr/>
        </p:nvSpPr>
        <p:spPr>
          <a:xfrm>
            <a:off x="3996068" y="31413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94"/>
          <p:cNvSpPr/>
          <p:nvPr/>
        </p:nvSpPr>
        <p:spPr>
          <a:xfrm>
            <a:off x="3885133" y="31009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94"/>
          <p:cNvSpPr/>
          <p:nvPr/>
        </p:nvSpPr>
        <p:spPr>
          <a:xfrm>
            <a:off x="3900171" y="3110615"/>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94"/>
          <p:cNvSpPr/>
          <p:nvPr/>
        </p:nvSpPr>
        <p:spPr>
          <a:xfrm>
            <a:off x="3941265" y="31892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94"/>
          <p:cNvSpPr/>
          <p:nvPr/>
        </p:nvSpPr>
        <p:spPr>
          <a:xfrm>
            <a:off x="3956303" y="31989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94"/>
          <p:cNvSpPr/>
          <p:nvPr/>
        </p:nvSpPr>
        <p:spPr>
          <a:xfrm>
            <a:off x="3902640" y="31550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94"/>
          <p:cNvSpPr/>
          <p:nvPr/>
        </p:nvSpPr>
        <p:spPr>
          <a:xfrm>
            <a:off x="3917772" y="31646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94"/>
          <p:cNvSpPr/>
          <p:nvPr/>
        </p:nvSpPr>
        <p:spPr>
          <a:xfrm>
            <a:off x="4248000" y="30274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94"/>
          <p:cNvSpPr/>
          <p:nvPr/>
        </p:nvSpPr>
        <p:spPr>
          <a:xfrm>
            <a:off x="4263132" y="30371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94"/>
          <p:cNvSpPr/>
          <p:nvPr/>
        </p:nvSpPr>
        <p:spPr>
          <a:xfrm>
            <a:off x="4442281" y="32409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94"/>
          <p:cNvSpPr/>
          <p:nvPr/>
        </p:nvSpPr>
        <p:spPr>
          <a:xfrm>
            <a:off x="4457311" y="32507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94"/>
          <p:cNvSpPr/>
          <p:nvPr/>
        </p:nvSpPr>
        <p:spPr>
          <a:xfrm>
            <a:off x="4375397" y="32751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94"/>
          <p:cNvSpPr/>
          <p:nvPr/>
        </p:nvSpPr>
        <p:spPr>
          <a:xfrm>
            <a:off x="4390522" y="32848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94"/>
          <p:cNvSpPr/>
          <p:nvPr/>
        </p:nvSpPr>
        <p:spPr>
          <a:xfrm>
            <a:off x="4301569" y="3318589"/>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94"/>
          <p:cNvSpPr/>
          <p:nvPr/>
        </p:nvSpPr>
        <p:spPr>
          <a:xfrm>
            <a:off x="4316693" y="33282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94"/>
          <p:cNvSpPr/>
          <p:nvPr/>
        </p:nvSpPr>
        <p:spPr>
          <a:xfrm>
            <a:off x="3816636" y="35207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94"/>
          <p:cNvSpPr/>
          <p:nvPr/>
        </p:nvSpPr>
        <p:spPr>
          <a:xfrm>
            <a:off x="3831761" y="35304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94"/>
          <p:cNvSpPr/>
          <p:nvPr/>
        </p:nvSpPr>
        <p:spPr>
          <a:xfrm>
            <a:off x="4003493" y="33555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94"/>
          <p:cNvSpPr/>
          <p:nvPr/>
        </p:nvSpPr>
        <p:spPr>
          <a:xfrm>
            <a:off x="4018617" y="33652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94"/>
          <p:cNvSpPr/>
          <p:nvPr/>
        </p:nvSpPr>
        <p:spPr>
          <a:xfrm>
            <a:off x="3980944" y="32854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94"/>
          <p:cNvSpPr/>
          <p:nvPr/>
        </p:nvSpPr>
        <p:spPr>
          <a:xfrm>
            <a:off x="3996068" y="32951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94"/>
          <p:cNvSpPr/>
          <p:nvPr/>
        </p:nvSpPr>
        <p:spPr>
          <a:xfrm>
            <a:off x="3962296" y="34635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94"/>
          <p:cNvSpPr/>
          <p:nvPr/>
        </p:nvSpPr>
        <p:spPr>
          <a:xfrm>
            <a:off x="3975328" y="34732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94"/>
          <p:cNvSpPr/>
          <p:nvPr/>
        </p:nvSpPr>
        <p:spPr>
          <a:xfrm>
            <a:off x="3714454" y="3362051"/>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94"/>
          <p:cNvSpPr/>
          <p:nvPr/>
        </p:nvSpPr>
        <p:spPr>
          <a:xfrm>
            <a:off x="3729579" y="33716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94"/>
          <p:cNvSpPr/>
          <p:nvPr/>
        </p:nvSpPr>
        <p:spPr>
          <a:xfrm>
            <a:off x="3596094" y="32178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94"/>
          <p:cNvSpPr/>
          <p:nvPr/>
        </p:nvSpPr>
        <p:spPr>
          <a:xfrm>
            <a:off x="3611132" y="32274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94"/>
          <p:cNvSpPr/>
          <p:nvPr/>
        </p:nvSpPr>
        <p:spPr>
          <a:xfrm>
            <a:off x="3870008" y="32409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94"/>
          <p:cNvSpPr/>
          <p:nvPr/>
        </p:nvSpPr>
        <p:spPr>
          <a:xfrm>
            <a:off x="3885133" y="32507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94"/>
          <p:cNvSpPr/>
          <p:nvPr/>
        </p:nvSpPr>
        <p:spPr>
          <a:xfrm>
            <a:off x="3829669" y="33555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94"/>
          <p:cNvSpPr/>
          <p:nvPr/>
        </p:nvSpPr>
        <p:spPr>
          <a:xfrm>
            <a:off x="3844793" y="33652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94"/>
          <p:cNvSpPr/>
          <p:nvPr/>
        </p:nvSpPr>
        <p:spPr>
          <a:xfrm>
            <a:off x="3987504" y="3709810"/>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94"/>
          <p:cNvSpPr/>
          <p:nvPr/>
        </p:nvSpPr>
        <p:spPr>
          <a:xfrm>
            <a:off x="4002636" y="37195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94"/>
          <p:cNvSpPr/>
          <p:nvPr/>
        </p:nvSpPr>
        <p:spPr>
          <a:xfrm>
            <a:off x="3937466" y="3722850"/>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94"/>
          <p:cNvSpPr/>
          <p:nvPr/>
        </p:nvSpPr>
        <p:spPr>
          <a:xfrm>
            <a:off x="3952591" y="37325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94"/>
          <p:cNvSpPr/>
          <p:nvPr/>
        </p:nvSpPr>
        <p:spPr>
          <a:xfrm>
            <a:off x="4036982" y="37814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94"/>
          <p:cNvSpPr/>
          <p:nvPr/>
        </p:nvSpPr>
        <p:spPr>
          <a:xfrm>
            <a:off x="4052012" y="37910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94"/>
          <p:cNvSpPr/>
          <p:nvPr/>
        </p:nvSpPr>
        <p:spPr>
          <a:xfrm>
            <a:off x="4306256" y="40878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94"/>
          <p:cNvSpPr/>
          <p:nvPr/>
        </p:nvSpPr>
        <p:spPr>
          <a:xfrm>
            <a:off x="4319171" y="40976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94"/>
          <p:cNvSpPr/>
          <p:nvPr/>
        </p:nvSpPr>
        <p:spPr>
          <a:xfrm>
            <a:off x="4369971" y="40002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94"/>
          <p:cNvSpPr/>
          <p:nvPr/>
        </p:nvSpPr>
        <p:spPr>
          <a:xfrm>
            <a:off x="4382916" y="40099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94"/>
          <p:cNvSpPr/>
          <p:nvPr/>
        </p:nvSpPr>
        <p:spPr>
          <a:xfrm>
            <a:off x="4458452" y="3033931"/>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94"/>
          <p:cNvSpPr/>
          <p:nvPr/>
        </p:nvSpPr>
        <p:spPr>
          <a:xfrm>
            <a:off x="4473584" y="30436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94"/>
          <p:cNvSpPr/>
          <p:nvPr/>
        </p:nvSpPr>
        <p:spPr>
          <a:xfrm>
            <a:off x="4488708" y="31511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94"/>
          <p:cNvSpPr/>
          <p:nvPr/>
        </p:nvSpPr>
        <p:spPr>
          <a:xfrm>
            <a:off x="4503841" y="31608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94"/>
          <p:cNvSpPr/>
          <p:nvPr/>
        </p:nvSpPr>
        <p:spPr>
          <a:xfrm>
            <a:off x="4248000" y="41886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94"/>
          <p:cNvSpPr/>
          <p:nvPr/>
        </p:nvSpPr>
        <p:spPr>
          <a:xfrm>
            <a:off x="4263132" y="4198360"/>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94"/>
          <p:cNvSpPr/>
          <p:nvPr/>
        </p:nvSpPr>
        <p:spPr>
          <a:xfrm>
            <a:off x="4182642" y="42746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94"/>
          <p:cNvSpPr/>
          <p:nvPr/>
        </p:nvSpPr>
        <p:spPr>
          <a:xfrm>
            <a:off x="4195580" y="42843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94"/>
          <p:cNvSpPr/>
          <p:nvPr/>
        </p:nvSpPr>
        <p:spPr>
          <a:xfrm>
            <a:off x="4167706" y="40850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94"/>
          <p:cNvSpPr/>
          <p:nvPr/>
        </p:nvSpPr>
        <p:spPr>
          <a:xfrm>
            <a:off x="4180550" y="4094660"/>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94"/>
          <p:cNvSpPr/>
          <p:nvPr/>
        </p:nvSpPr>
        <p:spPr>
          <a:xfrm>
            <a:off x="4265130" y="3947270"/>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94"/>
          <p:cNvSpPr/>
          <p:nvPr/>
        </p:nvSpPr>
        <p:spPr>
          <a:xfrm>
            <a:off x="4277974" y="3956991"/>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94"/>
          <p:cNvSpPr/>
          <p:nvPr/>
        </p:nvSpPr>
        <p:spPr>
          <a:xfrm>
            <a:off x="4886685" y="3388210"/>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94"/>
          <p:cNvSpPr/>
          <p:nvPr/>
        </p:nvSpPr>
        <p:spPr>
          <a:xfrm>
            <a:off x="4809624" y="35981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94"/>
          <p:cNvSpPr/>
          <p:nvPr/>
        </p:nvSpPr>
        <p:spPr>
          <a:xfrm>
            <a:off x="4822468" y="36078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94"/>
          <p:cNvSpPr/>
          <p:nvPr/>
        </p:nvSpPr>
        <p:spPr>
          <a:xfrm>
            <a:off x="4889257" y="36351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94"/>
          <p:cNvSpPr/>
          <p:nvPr/>
        </p:nvSpPr>
        <p:spPr>
          <a:xfrm>
            <a:off x="4902101" y="3644735"/>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94"/>
          <p:cNvSpPr/>
          <p:nvPr/>
        </p:nvSpPr>
        <p:spPr>
          <a:xfrm>
            <a:off x="4858238" y="36842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94"/>
          <p:cNvSpPr/>
          <p:nvPr/>
        </p:nvSpPr>
        <p:spPr>
          <a:xfrm>
            <a:off x="4871081" y="36939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94"/>
          <p:cNvSpPr/>
          <p:nvPr/>
        </p:nvSpPr>
        <p:spPr>
          <a:xfrm>
            <a:off x="4925885" y="36397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94"/>
          <p:cNvSpPr/>
          <p:nvPr/>
        </p:nvSpPr>
        <p:spPr>
          <a:xfrm>
            <a:off x="4938822" y="36494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94"/>
          <p:cNvSpPr/>
          <p:nvPr/>
        </p:nvSpPr>
        <p:spPr>
          <a:xfrm>
            <a:off x="4943770" y="36867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94"/>
          <p:cNvSpPr/>
          <p:nvPr/>
        </p:nvSpPr>
        <p:spPr>
          <a:xfrm>
            <a:off x="4956707" y="36964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94"/>
          <p:cNvSpPr/>
          <p:nvPr/>
        </p:nvSpPr>
        <p:spPr>
          <a:xfrm>
            <a:off x="4977353" y="36777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94"/>
          <p:cNvSpPr/>
          <p:nvPr/>
        </p:nvSpPr>
        <p:spPr>
          <a:xfrm>
            <a:off x="4991628" y="36873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94"/>
          <p:cNvSpPr/>
          <p:nvPr/>
        </p:nvSpPr>
        <p:spPr>
          <a:xfrm>
            <a:off x="5000287" y="3707946"/>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94"/>
          <p:cNvSpPr/>
          <p:nvPr/>
        </p:nvSpPr>
        <p:spPr>
          <a:xfrm>
            <a:off x="5013225" y="3717612"/>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94"/>
          <p:cNvSpPr/>
          <p:nvPr/>
        </p:nvSpPr>
        <p:spPr>
          <a:xfrm>
            <a:off x="4917131" y="37117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94"/>
          <p:cNvSpPr/>
          <p:nvPr/>
        </p:nvSpPr>
        <p:spPr>
          <a:xfrm>
            <a:off x="4929974" y="37214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94"/>
          <p:cNvSpPr/>
          <p:nvPr/>
        </p:nvSpPr>
        <p:spPr>
          <a:xfrm>
            <a:off x="4928354" y="37574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94"/>
          <p:cNvSpPr/>
          <p:nvPr/>
        </p:nvSpPr>
        <p:spPr>
          <a:xfrm>
            <a:off x="4941300" y="37670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94"/>
          <p:cNvSpPr/>
          <p:nvPr/>
        </p:nvSpPr>
        <p:spPr>
          <a:xfrm>
            <a:off x="4886874" y="37439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94"/>
          <p:cNvSpPr/>
          <p:nvPr/>
        </p:nvSpPr>
        <p:spPr>
          <a:xfrm>
            <a:off x="4901055" y="37535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94"/>
          <p:cNvSpPr/>
          <p:nvPr/>
        </p:nvSpPr>
        <p:spPr>
          <a:xfrm>
            <a:off x="5072118" y="35943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94"/>
          <p:cNvSpPr/>
          <p:nvPr/>
        </p:nvSpPr>
        <p:spPr>
          <a:xfrm>
            <a:off x="5086291" y="36040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94"/>
          <p:cNvSpPr/>
          <p:nvPr/>
        </p:nvSpPr>
        <p:spPr>
          <a:xfrm>
            <a:off x="5082964" y="37041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94"/>
          <p:cNvSpPr/>
          <p:nvPr/>
        </p:nvSpPr>
        <p:spPr>
          <a:xfrm>
            <a:off x="5095902" y="37138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94"/>
          <p:cNvSpPr/>
          <p:nvPr/>
        </p:nvSpPr>
        <p:spPr>
          <a:xfrm>
            <a:off x="5082964" y="37316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94"/>
          <p:cNvSpPr/>
          <p:nvPr/>
        </p:nvSpPr>
        <p:spPr>
          <a:xfrm>
            <a:off x="5095902" y="37413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94"/>
          <p:cNvSpPr/>
          <p:nvPr/>
        </p:nvSpPr>
        <p:spPr>
          <a:xfrm>
            <a:off x="5121589" y="3818685"/>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94"/>
          <p:cNvSpPr/>
          <p:nvPr/>
        </p:nvSpPr>
        <p:spPr>
          <a:xfrm>
            <a:off x="5134433" y="3828359"/>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94"/>
          <p:cNvSpPr/>
          <p:nvPr/>
        </p:nvSpPr>
        <p:spPr>
          <a:xfrm>
            <a:off x="5196747" y="3707946"/>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94"/>
          <p:cNvSpPr/>
          <p:nvPr/>
        </p:nvSpPr>
        <p:spPr>
          <a:xfrm>
            <a:off x="5209693" y="3717612"/>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94"/>
          <p:cNvSpPr/>
          <p:nvPr/>
        </p:nvSpPr>
        <p:spPr>
          <a:xfrm>
            <a:off x="5239753" y="3748946"/>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94"/>
          <p:cNvSpPr/>
          <p:nvPr/>
        </p:nvSpPr>
        <p:spPr>
          <a:xfrm>
            <a:off x="5252691" y="3758620"/>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94"/>
          <p:cNvSpPr/>
          <p:nvPr/>
        </p:nvSpPr>
        <p:spPr>
          <a:xfrm>
            <a:off x="5257638" y="3795334"/>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94"/>
          <p:cNvSpPr/>
          <p:nvPr/>
        </p:nvSpPr>
        <p:spPr>
          <a:xfrm>
            <a:off x="5271819" y="38049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94"/>
          <p:cNvSpPr/>
          <p:nvPr/>
        </p:nvSpPr>
        <p:spPr>
          <a:xfrm>
            <a:off x="5305308" y="37953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94"/>
          <p:cNvSpPr/>
          <p:nvPr/>
        </p:nvSpPr>
        <p:spPr>
          <a:xfrm>
            <a:off x="5318151" y="38050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94"/>
          <p:cNvSpPr/>
          <p:nvPr/>
        </p:nvSpPr>
        <p:spPr>
          <a:xfrm>
            <a:off x="5018456" y="3451256"/>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94"/>
          <p:cNvSpPr/>
          <p:nvPr/>
        </p:nvSpPr>
        <p:spPr>
          <a:xfrm>
            <a:off x="5031299" y="3460922"/>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94"/>
          <p:cNvSpPr/>
          <p:nvPr/>
        </p:nvSpPr>
        <p:spPr>
          <a:xfrm>
            <a:off x="4840164" y="36187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94"/>
          <p:cNvSpPr/>
          <p:nvPr/>
        </p:nvSpPr>
        <p:spPr>
          <a:xfrm>
            <a:off x="4853102" y="36283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94"/>
          <p:cNvSpPr/>
          <p:nvPr/>
        </p:nvSpPr>
        <p:spPr>
          <a:xfrm>
            <a:off x="4805817" y="3631734"/>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94"/>
          <p:cNvSpPr/>
          <p:nvPr/>
        </p:nvSpPr>
        <p:spPr>
          <a:xfrm>
            <a:off x="4818661" y="36414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94"/>
          <p:cNvSpPr/>
          <p:nvPr/>
        </p:nvSpPr>
        <p:spPr>
          <a:xfrm>
            <a:off x="5151461" y="35514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94"/>
          <p:cNvSpPr/>
          <p:nvPr/>
        </p:nvSpPr>
        <p:spPr>
          <a:xfrm>
            <a:off x="5165641" y="35611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94"/>
          <p:cNvSpPr/>
          <p:nvPr/>
        </p:nvSpPr>
        <p:spPr>
          <a:xfrm>
            <a:off x="5106174" y="3353431"/>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94"/>
          <p:cNvSpPr/>
          <p:nvPr/>
        </p:nvSpPr>
        <p:spPr>
          <a:xfrm>
            <a:off x="5121967" y="33631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94"/>
          <p:cNvSpPr/>
          <p:nvPr/>
        </p:nvSpPr>
        <p:spPr>
          <a:xfrm>
            <a:off x="5232808" y="3247568"/>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94"/>
          <p:cNvSpPr/>
          <p:nvPr/>
        </p:nvSpPr>
        <p:spPr>
          <a:xfrm>
            <a:off x="5248224" y="32572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94"/>
          <p:cNvSpPr/>
          <p:nvPr/>
        </p:nvSpPr>
        <p:spPr>
          <a:xfrm>
            <a:off x="5290938" y="3420016"/>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94"/>
          <p:cNvSpPr/>
          <p:nvPr/>
        </p:nvSpPr>
        <p:spPr>
          <a:xfrm>
            <a:off x="5303782" y="34297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94"/>
          <p:cNvSpPr/>
          <p:nvPr/>
        </p:nvSpPr>
        <p:spPr>
          <a:xfrm>
            <a:off x="5253839" y="3646481"/>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94"/>
          <p:cNvSpPr/>
          <p:nvPr/>
        </p:nvSpPr>
        <p:spPr>
          <a:xfrm>
            <a:off x="5268012" y="3656155"/>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94"/>
          <p:cNvSpPr/>
          <p:nvPr/>
        </p:nvSpPr>
        <p:spPr>
          <a:xfrm>
            <a:off x="5305308" y="3719358"/>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94"/>
          <p:cNvSpPr/>
          <p:nvPr/>
        </p:nvSpPr>
        <p:spPr>
          <a:xfrm>
            <a:off x="5318151" y="3729032"/>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94"/>
          <p:cNvSpPr/>
          <p:nvPr/>
        </p:nvSpPr>
        <p:spPr>
          <a:xfrm>
            <a:off x="5402637" y="36426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94"/>
          <p:cNvSpPr/>
          <p:nvPr/>
        </p:nvSpPr>
        <p:spPr>
          <a:xfrm>
            <a:off x="5416810" y="36523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94"/>
          <p:cNvSpPr/>
          <p:nvPr/>
        </p:nvSpPr>
        <p:spPr>
          <a:xfrm>
            <a:off x="5375998" y="35657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94"/>
          <p:cNvSpPr/>
          <p:nvPr/>
        </p:nvSpPr>
        <p:spPr>
          <a:xfrm>
            <a:off x="5390266" y="35754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94"/>
          <p:cNvSpPr/>
          <p:nvPr/>
        </p:nvSpPr>
        <p:spPr>
          <a:xfrm>
            <a:off x="5442882" y="40716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94"/>
          <p:cNvSpPr/>
          <p:nvPr/>
        </p:nvSpPr>
        <p:spPr>
          <a:xfrm>
            <a:off x="5457055" y="40813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94"/>
          <p:cNvSpPr/>
          <p:nvPr/>
        </p:nvSpPr>
        <p:spPr>
          <a:xfrm>
            <a:off x="5546488" y="41235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94"/>
          <p:cNvSpPr/>
          <p:nvPr/>
        </p:nvSpPr>
        <p:spPr>
          <a:xfrm>
            <a:off x="5560669" y="41331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94"/>
          <p:cNvSpPr/>
          <p:nvPr/>
        </p:nvSpPr>
        <p:spPr>
          <a:xfrm>
            <a:off x="5439839" y="3417350"/>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94"/>
          <p:cNvSpPr/>
          <p:nvPr/>
        </p:nvSpPr>
        <p:spPr>
          <a:xfrm>
            <a:off x="5449442" y="34270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94"/>
          <p:cNvSpPr/>
          <p:nvPr/>
        </p:nvSpPr>
        <p:spPr>
          <a:xfrm>
            <a:off x="5528131" y="34249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94"/>
          <p:cNvSpPr/>
          <p:nvPr/>
        </p:nvSpPr>
        <p:spPr>
          <a:xfrm>
            <a:off x="5542304" y="34346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94"/>
          <p:cNvSpPr/>
          <p:nvPr/>
        </p:nvSpPr>
        <p:spPr>
          <a:xfrm>
            <a:off x="5497686" y="34135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94"/>
          <p:cNvSpPr/>
          <p:nvPr/>
        </p:nvSpPr>
        <p:spPr>
          <a:xfrm>
            <a:off x="5510529" y="34232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94"/>
          <p:cNvSpPr/>
          <p:nvPr/>
        </p:nvSpPr>
        <p:spPr>
          <a:xfrm>
            <a:off x="5574464" y="3257887"/>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94"/>
          <p:cNvSpPr/>
          <p:nvPr/>
        </p:nvSpPr>
        <p:spPr>
          <a:xfrm>
            <a:off x="5587402" y="32675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94"/>
          <p:cNvSpPr/>
          <p:nvPr/>
        </p:nvSpPr>
        <p:spPr>
          <a:xfrm>
            <a:off x="4798110" y="3444783"/>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94"/>
          <p:cNvSpPr/>
          <p:nvPr/>
        </p:nvSpPr>
        <p:spPr>
          <a:xfrm>
            <a:off x="4811048" y="3454457"/>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94"/>
          <p:cNvSpPr/>
          <p:nvPr/>
        </p:nvSpPr>
        <p:spPr>
          <a:xfrm>
            <a:off x="4862044" y="35235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94"/>
          <p:cNvSpPr/>
          <p:nvPr/>
        </p:nvSpPr>
        <p:spPr>
          <a:xfrm>
            <a:off x="4874888" y="35332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94"/>
          <p:cNvSpPr/>
          <p:nvPr/>
        </p:nvSpPr>
        <p:spPr>
          <a:xfrm>
            <a:off x="4846251" y="35514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94"/>
          <p:cNvSpPr/>
          <p:nvPr/>
        </p:nvSpPr>
        <p:spPr>
          <a:xfrm>
            <a:off x="4859189" y="35611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94"/>
          <p:cNvSpPr/>
          <p:nvPr/>
        </p:nvSpPr>
        <p:spPr>
          <a:xfrm>
            <a:off x="4806958" y="35748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94"/>
          <p:cNvSpPr/>
          <p:nvPr/>
        </p:nvSpPr>
        <p:spPr>
          <a:xfrm>
            <a:off x="4812762" y="35806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94"/>
          <p:cNvSpPr/>
          <p:nvPr/>
        </p:nvSpPr>
        <p:spPr>
          <a:xfrm>
            <a:off x="4691358" y="35349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94"/>
          <p:cNvSpPr/>
          <p:nvPr/>
        </p:nvSpPr>
        <p:spPr>
          <a:xfrm>
            <a:off x="4704304" y="3544645"/>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94"/>
          <p:cNvSpPr/>
          <p:nvPr/>
        </p:nvSpPr>
        <p:spPr>
          <a:xfrm>
            <a:off x="4615626" y="35659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94"/>
          <p:cNvSpPr/>
          <p:nvPr/>
        </p:nvSpPr>
        <p:spPr>
          <a:xfrm>
            <a:off x="4629807" y="35756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94"/>
          <p:cNvSpPr/>
          <p:nvPr/>
        </p:nvSpPr>
        <p:spPr>
          <a:xfrm>
            <a:off x="4573006" y="35207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94"/>
          <p:cNvSpPr/>
          <p:nvPr/>
        </p:nvSpPr>
        <p:spPr>
          <a:xfrm>
            <a:off x="4587178" y="35304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94"/>
          <p:cNvSpPr/>
          <p:nvPr/>
        </p:nvSpPr>
        <p:spPr>
          <a:xfrm>
            <a:off x="4612873" y="35207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94"/>
          <p:cNvSpPr/>
          <p:nvPr/>
        </p:nvSpPr>
        <p:spPr>
          <a:xfrm>
            <a:off x="4625811" y="35304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94"/>
          <p:cNvSpPr/>
          <p:nvPr/>
        </p:nvSpPr>
        <p:spPr>
          <a:xfrm>
            <a:off x="4569199" y="35829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94"/>
          <p:cNvSpPr/>
          <p:nvPr/>
        </p:nvSpPr>
        <p:spPr>
          <a:xfrm>
            <a:off x="4583380" y="35925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94"/>
          <p:cNvSpPr/>
          <p:nvPr/>
        </p:nvSpPr>
        <p:spPr>
          <a:xfrm>
            <a:off x="4748733" y="35622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94"/>
          <p:cNvSpPr/>
          <p:nvPr/>
        </p:nvSpPr>
        <p:spPr>
          <a:xfrm>
            <a:off x="4757196" y="35718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94"/>
          <p:cNvSpPr/>
          <p:nvPr/>
        </p:nvSpPr>
        <p:spPr>
          <a:xfrm>
            <a:off x="4773752" y="35449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94"/>
          <p:cNvSpPr/>
          <p:nvPr/>
        </p:nvSpPr>
        <p:spPr>
          <a:xfrm>
            <a:off x="4787932" y="35546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94"/>
          <p:cNvSpPr/>
          <p:nvPr/>
        </p:nvSpPr>
        <p:spPr>
          <a:xfrm>
            <a:off x="4794586" y="33166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94"/>
          <p:cNvSpPr/>
          <p:nvPr/>
        </p:nvSpPr>
        <p:spPr>
          <a:xfrm>
            <a:off x="4808767" y="33262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94"/>
          <p:cNvSpPr/>
          <p:nvPr/>
        </p:nvSpPr>
        <p:spPr>
          <a:xfrm>
            <a:off x="4682895" y="32984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94"/>
          <p:cNvSpPr/>
          <p:nvPr/>
        </p:nvSpPr>
        <p:spPr>
          <a:xfrm>
            <a:off x="4697162" y="3308223"/>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94"/>
          <p:cNvSpPr/>
          <p:nvPr/>
        </p:nvSpPr>
        <p:spPr>
          <a:xfrm>
            <a:off x="4762340" y="33936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94"/>
          <p:cNvSpPr/>
          <p:nvPr/>
        </p:nvSpPr>
        <p:spPr>
          <a:xfrm>
            <a:off x="4770802" y="34032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94"/>
          <p:cNvSpPr/>
          <p:nvPr/>
        </p:nvSpPr>
        <p:spPr>
          <a:xfrm>
            <a:off x="4609161" y="34109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94"/>
          <p:cNvSpPr/>
          <p:nvPr/>
        </p:nvSpPr>
        <p:spPr>
          <a:xfrm>
            <a:off x="4623334" y="34205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94"/>
          <p:cNvSpPr/>
          <p:nvPr/>
        </p:nvSpPr>
        <p:spPr>
          <a:xfrm>
            <a:off x="4651215" y="35273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94"/>
          <p:cNvSpPr/>
          <p:nvPr/>
        </p:nvSpPr>
        <p:spPr>
          <a:xfrm>
            <a:off x="4664153" y="35370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94"/>
          <p:cNvSpPr/>
          <p:nvPr/>
        </p:nvSpPr>
        <p:spPr>
          <a:xfrm>
            <a:off x="4682895" y="3414715"/>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94"/>
          <p:cNvSpPr/>
          <p:nvPr/>
        </p:nvSpPr>
        <p:spPr>
          <a:xfrm>
            <a:off x="4695833" y="3424389"/>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94"/>
          <p:cNvSpPr/>
          <p:nvPr/>
        </p:nvSpPr>
        <p:spPr>
          <a:xfrm>
            <a:off x="4682895" y="33778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94"/>
          <p:cNvSpPr/>
          <p:nvPr/>
        </p:nvSpPr>
        <p:spPr>
          <a:xfrm>
            <a:off x="4695833" y="33874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94"/>
          <p:cNvSpPr/>
          <p:nvPr/>
        </p:nvSpPr>
        <p:spPr>
          <a:xfrm>
            <a:off x="4732461" y="33451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94"/>
          <p:cNvSpPr/>
          <p:nvPr/>
        </p:nvSpPr>
        <p:spPr>
          <a:xfrm>
            <a:off x="4746641" y="33548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94"/>
          <p:cNvSpPr/>
          <p:nvPr/>
        </p:nvSpPr>
        <p:spPr>
          <a:xfrm>
            <a:off x="4725799" y="3414778"/>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94"/>
          <p:cNvSpPr/>
          <p:nvPr/>
        </p:nvSpPr>
        <p:spPr>
          <a:xfrm>
            <a:off x="4734175" y="3424389"/>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94"/>
          <p:cNvSpPr/>
          <p:nvPr/>
        </p:nvSpPr>
        <p:spPr>
          <a:xfrm>
            <a:off x="4754058" y="3288183"/>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94"/>
          <p:cNvSpPr/>
          <p:nvPr/>
        </p:nvSpPr>
        <p:spPr>
          <a:xfrm>
            <a:off x="4768238" y="3297857"/>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94"/>
          <p:cNvSpPr/>
          <p:nvPr/>
        </p:nvSpPr>
        <p:spPr>
          <a:xfrm>
            <a:off x="4787358" y="3894134"/>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94"/>
          <p:cNvSpPr/>
          <p:nvPr/>
        </p:nvSpPr>
        <p:spPr>
          <a:xfrm>
            <a:off x="4800202" y="3903808"/>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94"/>
          <p:cNvSpPr/>
          <p:nvPr/>
        </p:nvSpPr>
        <p:spPr>
          <a:xfrm>
            <a:off x="4786981" y="40539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94"/>
          <p:cNvSpPr/>
          <p:nvPr/>
        </p:nvSpPr>
        <p:spPr>
          <a:xfrm>
            <a:off x="4799824" y="4063546"/>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94"/>
          <p:cNvSpPr/>
          <p:nvPr/>
        </p:nvSpPr>
        <p:spPr>
          <a:xfrm>
            <a:off x="4801916" y="37645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94"/>
          <p:cNvSpPr/>
          <p:nvPr/>
        </p:nvSpPr>
        <p:spPr>
          <a:xfrm>
            <a:off x="4814854" y="37742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94"/>
          <p:cNvSpPr/>
          <p:nvPr/>
        </p:nvSpPr>
        <p:spPr>
          <a:xfrm>
            <a:off x="4624860" y="37584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94"/>
          <p:cNvSpPr/>
          <p:nvPr/>
        </p:nvSpPr>
        <p:spPr>
          <a:xfrm>
            <a:off x="4639795" y="37681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94"/>
          <p:cNvSpPr/>
          <p:nvPr/>
        </p:nvSpPr>
        <p:spPr>
          <a:xfrm>
            <a:off x="4174266" y="38680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94"/>
          <p:cNvSpPr/>
          <p:nvPr/>
        </p:nvSpPr>
        <p:spPr>
          <a:xfrm>
            <a:off x="4189209" y="38777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94"/>
          <p:cNvSpPr/>
          <p:nvPr/>
        </p:nvSpPr>
        <p:spPr>
          <a:xfrm>
            <a:off x="3951356" y="35722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94"/>
          <p:cNvSpPr/>
          <p:nvPr/>
        </p:nvSpPr>
        <p:spPr>
          <a:xfrm>
            <a:off x="3964294" y="35819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94"/>
          <p:cNvSpPr/>
          <p:nvPr/>
        </p:nvSpPr>
        <p:spPr>
          <a:xfrm>
            <a:off x="4050966" y="37190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94"/>
          <p:cNvSpPr/>
          <p:nvPr/>
        </p:nvSpPr>
        <p:spPr>
          <a:xfrm>
            <a:off x="4065045" y="37287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94"/>
          <p:cNvSpPr/>
          <p:nvPr/>
        </p:nvSpPr>
        <p:spPr>
          <a:xfrm>
            <a:off x="4082458" y="38000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94"/>
          <p:cNvSpPr/>
          <p:nvPr/>
        </p:nvSpPr>
        <p:spPr>
          <a:xfrm>
            <a:off x="4096630" y="3809711"/>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94"/>
          <p:cNvSpPr/>
          <p:nvPr/>
        </p:nvSpPr>
        <p:spPr>
          <a:xfrm>
            <a:off x="4132125" y="35829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94"/>
          <p:cNvSpPr/>
          <p:nvPr/>
        </p:nvSpPr>
        <p:spPr>
          <a:xfrm>
            <a:off x="4146298" y="35925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94"/>
          <p:cNvSpPr/>
          <p:nvPr/>
        </p:nvSpPr>
        <p:spPr>
          <a:xfrm>
            <a:off x="3929373" y="3336946"/>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94"/>
          <p:cNvSpPr/>
          <p:nvPr/>
        </p:nvSpPr>
        <p:spPr>
          <a:xfrm>
            <a:off x="3942217" y="33466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94"/>
          <p:cNvSpPr/>
          <p:nvPr/>
        </p:nvSpPr>
        <p:spPr>
          <a:xfrm>
            <a:off x="4100531" y="32022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94"/>
          <p:cNvSpPr/>
          <p:nvPr/>
        </p:nvSpPr>
        <p:spPr>
          <a:xfrm>
            <a:off x="4114806" y="32119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94"/>
          <p:cNvSpPr/>
          <p:nvPr/>
        </p:nvSpPr>
        <p:spPr>
          <a:xfrm>
            <a:off x="4004445" y="32060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94"/>
          <p:cNvSpPr/>
          <p:nvPr/>
        </p:nvSpPr>
        <p:spPr>
          <a:xfrm>
            <a:off x="4018523" y="32157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94"/>
          <p:cNvSpPr/>
          <p:nvPr/>
        </p:nvSpPr>
        <p:spPr>
          <a:xfrm>
            <a:off x="3984656" y="31737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94"/>
          <p:cNvSpPr/>
          <p:nvPr/>
        </p:nvSpPr>
        <p:spPr>
          <a:xfrm>
            <a:off x="3998829" y="31833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94"/>
          <p:cNvSpPr/>
          <p:nvPr/>
        </p:nvSpPr>
        <p:spPr>
          <a:xfrm>
            <a:off x="3965057" y="32308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94"/>
          <p:cNvSpPr/>
          <p:nvPr/>
        </p:nvSpPr>
        <p:spPr>
          <a:xfrm>
            <a:off x="3977995" y="3240576"/>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94"/>
          <p:cNvSpPr/>
          <p:nvPr/>
        </p:nvSpPr>
        <p:spPr>
          <a:xfrm>
            <a:off x="4048300" y="3209879"/>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94"/>
          <p:cNvSpPr/>
          <p:nvPr/>
        </p:nvSpPr>
        <p:spPr>
          <a:xfrm>
            <a:off x="4062481" y="3219553"/>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94"/>
          <p:cNvSpPr/>
          <p:nvPr/>
        </p:nvSpPr>
        <p:spPr>
          <a:xfrm>
            <a:off x="4122797" y="32232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94"/>
          <p:cNvSpPr/>
          <p:nvPr/>
        </p:nvSpPr>
        <p:spPr>
          <a:xfrm>
            <a:off x="4136970" y="32329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94"/>
          <p:cNvSpPr/>
          <p:nvPr/>
        </p:nvSpPr>
        <p:spPr>
          <a:xfrm>
            <a:off x="4165135" y="32099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94"/>
          <p:cNvSpPr/>
          <p:nvPr/>
        </p:nvSpPr>
        <p:spPr>
          <a:xfrm>
            <a:off x="4177915" y="32196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94"/>
          <p:cNvSpPr/>
          <p:nvPr/>
        </p:nvSpPr>
        <p:spPr>
          <a:xfrm>
            <a:off x="4165135" y="32816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94"/>
          <p:cNvSpPr/>
          <p:nvPr/>
        </p:nvSpPr>
        <p:spPr>
          <a:xfrm>
            <a:off x="4177915" y="32913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94"/>
          <p:cNvSpPr/>
          <p:nvPr/>
        </p:nvSpPr>
        <p:spPr>
          <a:xfrm>
            <a:off x="4201856" y="3312533"/>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94"/>
          <p:cNvSpPr/>
          <p:nvPr/>
        </p:nvSpPr>
        <p:spPr>
          <a:xfrm>
            <a:off x="4214802" y="3322207"/>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94"/>
          <p:cNvSpPr/>
          <p:nvPr/>
        </p:nvSpPr>
        <p:spPr>
          <a:xfrm>
            <a:off x="4139825" y="3080366"/>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94"/>
          <p:cNvSpPr/>
          <p:nvPr/>
        </p:nvSpPr>
        <p:spPr>
          <a:xfrm>
            <a:off x="4153911" y="30900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94"/>
          <p:cNvSpPr/>
          <p:nvPr/>
        </p:nvSpPr>
        <p:spPr>
          <a:xfrm>
            <a:off x="4135924" y="33250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94"/>
          <p:cNvSpPr/>
          <p:nvPr/>
        </p:nvSpPr>
        <p:spPr>
          <a:xfrm>
            <a:off x="4148870" y="33347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94"/>
          <p:cNvSpPr/>
          <p:nvPr/>
        </p:nvSpPr>
        <p:spPr>
          <a:xfrm>
            <a:off x="4096733" y="30959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94"/>
          <p:cNvSpPr/>
          <p:nvPr/>
        </p:nvSpPr>
        <p:spPr>
          <a:xfrm>
            <a:off x="4110905" y="31056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94"/>
          <p:cNvSpPr/>
          <p:nvPr/>
        </p:nvSpPr>
        <p:spPr>
          <a:xfrm>
            <a:off x="4078462" y="31435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94"/>
          <p:cNvSpPr/>
          <p:nvPr/>
        </p:nvSpPr>
        <p:spPr>
          <a:xfrm>
            <a:off x="4091306" y="31532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94"/>
          <p:cNvSpPr/>
          <p:nvPr/>
        </p:nvSpPr>
        <p:spPr>
          <a:xfrm>
            <a:off x="4032224" y="31539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94"/>
          <p:cNvSpPr/>
          <p:nvPr/>
        </p:nvSpPr>
        <p:spPr>
          <a:xfrm>
            <a:off x="4045162" y="31636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94"/>
          <p:cNvSpPr/>
          <p:nvPr/>
        </p:nvSpPr>
        <p:spPr>
          <a:xfrm>
            <a:off x="4184451" y="30169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94"/>
          <p:cNvSpPr/>
          <p:nvPr/>
        </p:nvSpPr>
        <p:spPr>
          <a:xfrm>
            <a:off x="4198624" y="30265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94"/>
          <p:cNvSpPr/>
          <p:nvPr/>
        </p:nvSpPr>
        <p:spPr>
          <a:xfrm>
            <a:off x="3833287" y="31737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94"/>
          <p:cNvSpPr/>
          <p:nvPr/>
        </p:nvSpPr>
        <p:spPr>
          <a:xfrm>
            <a:off x="3847459" y="31833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94"/>
          <p:cNvSpPr/>
          <p:nvPr/>
        </p:nvSpPr>
        <p:spPr>
          <a:xfrm>
            <a:off x="4404128" y="31198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94"/>
          <p:cNvSpPr/>
          <p:nvPr/>
        </p:nvSpPr>
        <p:spPr>
          <a:xfrm>
            <a:off x="4418309" y="3129546"/>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94"/>
          <p:cNvSpPr/>
          <p:nvPr/>
        </p:nvSpPr>
        <p:spPr>
          <a:xfrm>
            <a:off x="4314129" y="30998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94"/>
          <p:cNvSpPr/>
          <p:nvPr/>
        </p:nvSpPr>
        <p:spPr>
          <a:xfrm>
            <a:off x="4328302" y="31094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94"/>
          <p:cNvSpPr/>
          <p:nvPr/>
        </p:nvSpPr>
        <p:spPr>
          <a:xfrm>
            <a:off x="3888751" y="3434409"/>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94"/>
          <p:cNvSpPr/>
          <p:nvPr/>
        </p:nvSpPr>
        <p:spPr>
          <a:xfrm>
            <a:off x="3902923" y="3444083"/>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94"/>
          <p:cNvSpPr/>
          <p:nvPr/>
        </p:nvSpPr>
        <p:spPr>
          <a:xfrm>
            <a:off x="4340288" y="3198459"/>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94"/>
          <p:cNvSpPr/>
          <p:nvPr/>
        </p:nvSpPr>
        <p:spPr>
          <a:xfrm>
            <a:off x="4354469" y="3208133"/>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94"/>
          <p:cNvSpPr/>
          <p:nvPr/>
        </p:nvSpPr>
        <p:spPr>
          <a:xfrm>
            <a:off x="4294907" y="32270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94"/>
          <p:cNvSpPr/>
          <p:nvPr/>
        </p:nvSpPr>
        <p:spPr>
          <a:xfrm>
            <a:off x="4309088" y="3236675"/>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94"/>
          <p:cNvSpPr/>
          <p:nvPr/>
        </p:nvSpPr>
        <p:spPr>
          <a:xfrm>
            <a:off x="4344095" y="30092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94"/>
          <p:cNvSpPr/>
          <p:nvPr/>
        </p:nvSpPr>
        <p:spPr>
          <a:xfrm>
            <a:off x="4356938" y="3018901"/>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94"/>
          <p:cNvSpPr/>
          <p:nvPr/>
        </p:nvSpPr>
        <p:spPr>
          <a:xfrm>
            <a:off x="3646430" y="32843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94"/>
          <p:cNvSpPr/>
          <p:nvPr/>
        </p:nvSpPr>
        <p:spPr>
          <a:xfrm>
            <a:off x="3659368" y="32940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94"/>
          <p:cNvSpPr/>
          <p:nvPr/>
        </p:nvSpPr>
        <p:spPr>
          <a:xfrm>
            <a:off x="3758978" y="32971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94"/>
          <p:cNvSpPr/>
          <p:nvPr/>
        </p:nvSpPr>
        <p:spPr>
          <a:xfrm>
            <a:off x="3773253" y="33067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94"/>
          <p:cNvSpPr/>
          <p:nvPr/>
        </p:nvSpPr>
        <p:spPr>
          <a:xfrm>
            <a:off x="4140493" y="43066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94"/>
          <p:cNvSpPr/>
          <p:nvPr/>
        </p:nvSpPr>
        <p:spPr>
          <a:xfrm>
            <a:off x="4155815" y="4316335"/>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94"/>
          <p:cNvSpPr/>
          <p:nvPr/>
        </p:nvSpPr>
        <p:spPr>
          <a:xfrm>
            <a:off x="4189776" y="3951061"/>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94"/>
          <p:cNvSpPr/>
          <p:nvPr/>
        </p:nvSpPr>
        <p:spPr>
          <a:xfrm>
            <a:off x="4202714" y="39607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94"/>
          <p:cNvSpPr/>
          <p:nvPr/>
        </p:nvSpPr>
        <p:spPr>
          <a:xfrm>
            <a:off x="3561370" y="33204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94"/>
          <p:cNvSpPr/>
          <p:nvPr/>
        </p:nvSpPr>
        <p:spPr>
          <a:xfrm>
            <a:off x="3575928" y="33301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94"/>
          <p:cNvSpPr/>
          <p:nvPr/>
        </p:nvSpPr>
        <p:spPr>
          <a:xfrm>
            <a:off x="3851455" y="36131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94"/>
          <p:cNvSpPr/>
          <p:nvPr/>
        </p:nvSpPr>
        <p:spPr>
          <a:xfrm>
            <a:off x="3866013" y="36228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94"/>
          <p:cNvSpPr/>
          <p:nvPr/>
        </p:nvSpPr>
        <p:spPr>
          <a:xfrm>
            <a:off x="3781905" y="3425026"/>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94"/>
          <p:cNvSpPr/>
          <p:nvPr/>
        </p:nvSpPr>
        <p:spPr>
          <a:xfrm>
            <a:off x="3794842" y="3434763"/>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94"/>
          <p:cNvSpPr/>
          <p:nvPr/>
        </p:nvSpPr>
        <p:spPr>
          <a:xfrm>
            <a:off x="4241724" y="40643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94"/>
          <p:cNvSpPr/>
          <p:nvPr/>
        </p:nvSpPr>
        <p:spPr>
          <a:xfrm>
            <a:off x="4254567" y="40740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94"/>
          <p:cNvSpPr/>
          <p:nvPr/>
        </p:nvSpPr>
        <p:spPr>
          <a:xfrm>
            <a:off x="4383483" y="39207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94"/>
          <p:cNvSpPr/>
          <p:nvPr/>
        </p:nvSpPr>
        <p:spPr>
          <a:xfrm>
            <a:off x="4396326" y="39304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94"/>
          <p:cNvSpPr/>
          <p:nvPr/>
        </p:nvSpPr>
        <p:spPr>
          <a:xfrm>
            <a:off x="4522583" y="37944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94"/>
          <p:cNvSpPr/>
          <p:nvPr/>
        </p:nvSpPr>
        <p:spPr>
          <a:xfrm>
            <a:off x="4537141" y="38040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94"/>
          <p:cNvSpPr/>
          <p:nvPr/>
        </p:nvSpPr>
        <p:spPr>
          <a:xfrm>
            <a:off x="4660346" y="3581988"/>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94"/>
          <p:cNvSpPr/>
          <p:nvPr/>
        </p:nvSpPr>
        <p:spPr>
          <a:xfrm>
            <a:off x="4674905" y="3591646"/>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94"/>
          <p:cNvSpPr/>
          <p:nvPr/>
        </p:nvSpPr>
        <p:spPr>
          <a:xfrm>
            <a:off x="4893064" y="3882541"/>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94"/>
          <p:cNvSpPr/>
          <p:nvPr/>
        </p:nvSpPr>
        <p:spPr>
          <a:xfrm>
            <a:off x="4907520" y="38922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94"/>
          <p:cNvSpPr/>
          <p:nvPr/>
        </p:nvSpPr>
        <p:spPr>
          <a:xfrm>
            <a:off x="4870704" y="3929440"/>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94"/>
          <p:cNvSpPr/>
          <p:nvPr/>
        </p:nvSpPr>
        <p:spPr>
          <a:xfrm>
            <a:off x="4885167" y="3939106"/>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94"/>
          <p:cNvSpPr/>
          <p:nvPr/>
        </p:nvSpPr>
        <p:spPr>
          <a:xfrm>
            <a:off x="4875368" y="39915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94"/>
          <p:cNvSpPr/>
          <p:nvPr/>
        </p:nvSpPr>
        <p:spPr>
          <a:xfrm>
            <a:off x="4889918" y="40012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94"/>
          <p:cNvSpPr/>
          <p:nvPr/>
        </p:nvSpPr>
        <p:spPr>
          <a:xfrm>
            <a:off x="4677091" y="3877877"/>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94"/>
          <p:cNvSpPr/>
          <p:nvPr/>
        </p:nvSpPr>
        <p:spPr>
          <a:xfrm>
            <a:off x="4691555" y="38875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94"/>
          <p:cNvSpPr/>
          <p:nvPr/>
        </p:nvSpPr>
        <p:spPr>
          <a:xfrm>
            <a:off x="4726208" y="37812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94"/>
          <p:cNvSpPr/>
          <p:nvPr/>
        </p:nvSpPr>
        <p:spPr>
          <a:xfrm>
            <a:off x="4739122" y="37909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94"/>
          <p:cNvSpPr/>
          <p:nvPr/>
        </p:nvSpPr>
        <p:spPr>
          <a:xfrm>
            <a:off x="4709628" y="40483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94"/>
          <p:cNvSpPr/>
          <p:nvPr/>
        </p:nvSpPr>
        <p:spPr>
          <a:xfrm>
            <a:off x="4722472" y="40580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94"/>
          <p:cNvSpPr/>
          <p:nvPr/>
        </p:nvSpPr>
        <p:spPr>
          <a:xfrm>
            <a:off x="4823231" y="41059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94"/>
          <p:cNvSpPr/>
          <p:nvPr/>
        </p:nvSpPr>
        <p:spPr>
          <a:xfrm>
            <a:off x="4837781" y="41156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94"/>
          <p:cNvSpPr/>
          <p:nvPr/>
        </p:nvSpPr>
        <p:spPr>
          <a:xfrm>
            <a:off x="4122514" y="3978085"/>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94"/>
          <p:cNvSpPr/>
          <p:nvPr/>
        </p:nvSpPr>
        <p:spPr>
          <a:xfrm>
            <a:off x="4136970" y="39877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94"/>
          <p:cNvSpPr/>
          <p:nvPr/>
        </p:nvSpPr>
        <p:spPr>
          <a:xfrm>
            <a:off x="4098534" y="39004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94"/>
          <p:cNvSpPr/>
          <p:nvPr/>
        </p:nvSpPr>
        <p:spPr>
          <a:xfrm>
            <a:off x="4111377" y="39101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94"/>
          <p:cNvSpPr/>
          <p:nvPr/>
        </p:nvSpPr>
        <p:spPr>
          <a:xfrm>
            <a:off x="4157238" y="41278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94"/>
          <p:cNvSpPr/>
          <p:nvPr/>
        </p:nvSpPr>
        <p:spPr>
          <a:xfrm>
            <a:off x="4170176" y="41374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94"/>
          <p:cNvSpPr/>
          <p:nvPr/>
        </p:nvSpPr>
        <p:spPr>
          <a:xfrm>
            <a:off x="4307184" y="38872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94"/>
          <p:cNvSpPr/>
          <p:nvPr/>
        </p:nvSpPr>
        <p:spPr>
          <a:xfrm>
            <a:off x="4323166" y="38969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94"/>
          <p:cNvSpPr/>
          <p:nvPr/>
        </p:nvSpPr>
        <p:spPr>
          <a:xfrm>
            <a:off x="4899623" y="3397939"/>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4" name="Google Shape;3954;p94"/>
          <p:cNvGrpSpPr/>
          <p:nvPr/>
        </p:nvGrpSpPr>
        <p:grpSpPr>
          <a:xfrm>
            <a:off x="6064392" y="3070557"/>
            <a:ext cx="587865" cy="517731"/>
            <a:chOff x="6000718" y="3070557"/>
            <a:chExt cx="587865" cy="517731"/>
          </a:xfrm>
        </p:grpSpPr>
        <p:sp>
          <p:nvSpPr>
            <p:cNvPr id="3955" name="Google Shape;3955;p9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9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9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9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9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9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9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9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9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9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5" name="Google Shape;3965;p94"/>
          <p:cNvGrpSpPr/>
          <p:nvPr/>
        </p:nvGrpSpPr>
        <p:grpSpPr>
          <a:xfrm>
            <a:off x="6079197" y="3714217"/>
            <a:ext cx="557665" cy="516387"/>
            <a:chOff x="6015523" y="3714217"/>
            <a:chExt cx="557665" cy="516387"/>
          </a:xfrm>
        </p:grpSpPr>
        <p:grpSp>
          <p:nvGrpSpPr>
            <p:cNvPr id="3966" name="Google Shape;3966;p94"/>
            <p:cNvGrpSpPr/>
            <p:nvPr/>
          </p:nvGrpSpPr>
          <p:grpSpPr>
            <a:xfrm>
              <a:off x="6036094" y="3716980"/>
              <a:ext cx="529822" cy="510480"/>
              <a:chOff x="3148311" y="-545634"/>
              <a:chExt cx="1006118" cy="969572"/>
            </a:xfrm>
          </p:grpSpPr>
          <p:sp>
            <p:nvSpPr>
              <p:cNvPr id="3967" name="Google Shape;3967;p9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9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9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9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9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9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9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9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9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9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7" name="Google Shape;3977;p9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8" name="Google Shape;3978;p94"/>
          <p:cNvGrpSpPr/>
          <p:nvPr/>
        </p:nvGrpSpPr>
        <p:grpSpPr>
          <a:xfrm>
            <a:off x="6707979" y="3073628"/>
            <a:ext cx="576302" cy="511871"/>
            <a:chOff x="6644304" y="3073628"/>
            <a:chExt cx="576302" cy="511871"/>
          </a:xfrm>
        </p:grpSpPr>
        <p:grpSp>
          <p:nvGrpSpPr>
            <p:cNvPr id="3979" name="Google Shape;3979;p94"/>
            <p:cNvGrpSpPr/>
            <p:nvPr/>
          </p:nvGrpSpPr>
          <p:grpSpPr>
            <a:xfrm>
              <a:off x="6712169" y="3073651"/>
              <a:ext cx="481611" cy="506713"/>
              <a:chOff x="1833536" y="-546641"/>
              <a:chExt cx="914567" cy="962419"/>
            </a:xfrm>
          </p:grpSpPr>
          <p:grpSp>
            <p:nvGrpSpPr>
              <p:cNvPr id="3980" name="Google Shape;3980;p94"/>
              <p:cNvGrpSpPr/>
              <p:nvPr/>
            </p:nvGrpSpPr>
            <p:grpSpPr>
              <a:xfrm>
                <a:off x="1833536" y="-524249"/>
                <a:ext cx="914567" cy="940027"/>
                <a:chOff x="1833536" y="-524249"/>
                <a:chExt cx="914567" cy="940027"/>
              </a:xfrm>
            </p:grpSpPr>
            <p:sp>
              <p:nvSpPr>
                <p:cNvPr id="3981" name="Google Shape;3981;p9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9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9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9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9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6" name="Google Shape;3986;p9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9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9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9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0" name="Google Shape;3990;p9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1" name="Google Shape;3991;p94"/>
          <p:cNvGrpSpPr/>
          <p:nvPr/>
        </p:nvGrpSpPr>
        <p:grpSpPr>
          <a:xfrm>
            <a:off x="6715725" y="3714143"/>
            <a:ext cx="560636" cy="516497"/>
            <a:chOff x="6652051" y="3714143"/>
            <a:chExt cx="560636" cy="516497"/>
          </a:xfrm>
        </p:grpSpPr>
        <p:grpSp>
          <p:nvGrpSpPr>
            <p:cNvPr id="3992" name="Google Shape;3992;p94"/>
            <p:cNvGrpSpPr/>
            <p:nvPr/>
          </p:nvGrpSpPr>
          <p:grpSpPr>
            <a:xfrm>
              <a:off x="6669657" y="3716715"/>
              <a:ext cx="466768" cy="464314"/>
              <a:chOff x="3139766" y="765669"/>
              <a:chExt cx="886380" cy="881888"/>
            </a:xfrm>
          </p:grpSpPr>
          <p:grpSp>
            <p:nvGrpSpPr>
              <p:cNvPr id="3993" name="Google Shape;3993;p94"/>
              <p:cNvGrpSpPr/>
              <p:nvPr/>
            </p:nvGrpSpPr>
            <p:grpSpPr>
              <a:xfrm>
                <a:off x="3139766" y="765669"/>
                <a:ext cx="886380" cy="881888"/>
                <a:chOff x="3139766" y="765669"/>
                <a:chExt cx="886380" cy="881888"/>
              </a:xfrm>
            </p:grpSpPr>
            <p:sp>
              <p:nvSpPr>
                <p:cNvPr id="3994" name="Google Shape;3994;p9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9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9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9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9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9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9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9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9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3" name="Google Shape;4003;p9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9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9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9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7" name="Google Shape;4007;p9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94"/>
          <p:cNvGrpSpPr/>
          <p:nvPr/>
        </p:nvGrpSpPr>
        <p:grpSpPr>
          <a:xfrm>
            <a:off x="726609" y="1192826"/>
            <a:ext cx="2665073" cy="1317140"/>
            <a:chOff x="793334" y="1192826"/>
            <a:chExt cx="2665073" cy="1317140"/>
          </a:xfrm>
        </p:grpSpPr>
        <p:sp>
          <p:nvSpPr>
            <p:cNvPr id="4009" name="Google Shape;4009;p9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9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9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9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9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9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9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9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9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9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9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9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9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9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9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9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9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9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9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9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9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9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9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9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9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9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9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9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9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9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9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9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9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9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9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9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9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9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9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9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9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9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9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9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9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9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9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9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9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9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9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9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9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9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9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9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9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9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9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9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9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9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9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9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9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9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9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9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9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9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9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9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9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9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9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9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9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9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9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9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9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9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9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9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9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9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9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9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9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9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9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9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9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9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9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9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9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9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9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9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9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9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9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9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9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9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9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9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9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9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9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9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9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9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9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9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9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9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9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9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9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9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9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9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9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9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9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9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9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9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9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9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9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9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9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9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9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9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9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9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9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9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9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9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9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9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9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9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9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9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9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9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9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9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9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9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9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9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9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9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9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9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9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9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9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9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9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9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9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9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9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9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9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9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9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9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9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9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9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9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9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9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9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9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9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9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9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9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9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9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9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9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9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9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9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9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9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9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9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9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9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9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9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9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9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9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9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9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9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9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9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9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9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9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9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9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9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9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9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9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9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9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9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9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9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9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9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9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9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9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9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9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9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9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9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9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9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9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9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9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9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9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9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9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9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9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9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9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9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9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9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9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9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9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9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9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9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9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9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9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9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9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9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9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9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9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9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9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9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9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9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9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9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9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9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9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9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9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9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9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9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9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9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9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9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9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9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9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9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9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9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9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9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9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9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9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9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9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9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9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9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9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9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9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9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9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9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9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9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9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9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9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9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9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9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9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9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9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9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9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9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9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9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9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9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9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9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9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9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9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9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9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9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9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9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9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9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9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9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9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9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9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9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9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9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9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9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9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9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9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9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9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9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9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9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9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9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9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9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9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9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9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9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9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9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9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9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9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9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9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9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9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9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9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9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9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9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9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9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9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9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9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9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9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9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9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9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9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9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9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9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9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9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9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9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9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9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9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9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9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9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9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9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9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9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9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9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9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9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9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9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9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9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9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9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9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9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9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9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9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9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9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9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9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9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9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9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9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9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9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9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9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9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9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9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9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9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9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9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9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9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9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9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9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9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9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9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9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9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9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9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9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9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9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9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9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9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9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9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9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9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9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9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9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9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9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9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9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9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9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9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9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9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9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9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9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9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9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9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9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9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9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9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9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9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9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9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9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9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9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9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9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9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9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9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9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9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9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9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9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9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9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9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9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9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9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9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9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9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9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9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9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9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9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9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9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9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9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9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9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9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9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9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9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9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9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9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9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9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9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9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9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9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9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9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9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9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9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9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9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9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9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9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9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9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9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9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9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9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9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9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9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9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9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9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9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9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9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9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9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9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9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9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9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9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9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9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9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9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9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9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9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9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9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9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9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9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9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9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9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9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9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9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9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9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9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9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9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9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9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9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9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9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9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9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9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9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9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9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9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9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9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9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9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9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9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9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9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9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9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9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9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9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9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9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9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9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9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9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9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9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9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9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9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9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9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9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9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9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9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9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9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9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9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9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9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9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9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9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9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9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9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9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9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9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9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9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9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9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9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9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9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9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9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9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9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9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9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9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9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9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9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9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9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9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9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9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9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9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9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9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9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9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9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9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9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9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9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9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9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9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9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9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9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9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9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9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9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9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9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9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9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9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9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9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9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9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9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9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9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9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9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9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9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9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9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9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9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9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9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9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9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9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9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9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9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9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9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9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9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9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9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9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9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9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9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9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9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9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9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9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9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9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9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9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9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9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9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9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9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9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9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9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9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9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9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9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9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9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9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9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9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9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9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9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9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9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9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9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9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9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9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9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9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9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9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9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9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9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9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9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9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9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9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9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9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9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9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9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9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9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9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9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9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9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9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9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9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9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9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9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9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9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9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9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9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9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9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9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9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9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9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9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9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9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9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9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9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9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9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9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9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9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9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9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9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9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9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9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9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9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9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9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9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9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9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9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9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9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9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9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9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9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9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9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9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9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9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9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9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9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9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9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9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9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9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9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9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9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9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9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9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9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9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9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9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9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9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9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9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9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9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9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9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9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9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9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9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9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9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9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9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9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9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9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9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9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9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9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9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9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9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9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9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9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9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9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9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9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9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9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9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9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9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9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9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9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9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9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9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9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9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9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9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9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9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9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9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9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9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9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9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9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9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9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9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9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9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9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9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9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9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9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9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9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9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9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9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9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9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9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9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9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9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9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9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9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9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9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9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9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9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9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9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9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9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9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9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9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9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9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9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9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9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9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9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9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9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9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9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9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9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9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9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9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9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9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9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9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9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9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9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9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9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9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9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9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9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9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9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9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9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9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9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9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9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9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9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9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9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9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9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9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9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9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9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9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9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9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9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9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9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9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9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9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9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9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9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9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9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9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9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9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9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9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9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9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9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9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9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9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9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9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9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9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9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9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9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9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9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9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9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9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9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9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9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9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9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9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9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9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9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9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9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9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9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9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9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9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9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9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9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9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9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9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9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9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9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9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9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9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9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9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9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9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9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9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9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9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9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9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9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9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9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9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9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9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9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9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9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9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9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9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9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9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9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9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9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9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9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9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9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9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9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9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9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9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9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9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9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9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9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9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9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9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9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9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9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9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9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9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9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9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9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9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9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9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9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9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9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9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9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9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9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9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9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9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9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9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9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9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9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9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9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9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9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9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9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9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9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9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9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9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9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9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9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9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9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9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9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9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9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9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9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9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9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9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9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9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9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9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9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9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9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9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9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9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9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9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9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9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9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9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9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9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9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9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9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9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9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9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9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9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9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9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9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9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9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9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9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9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9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9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9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9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9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9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9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9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9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9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9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9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9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9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9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9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9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9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9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9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9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9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9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9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9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9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9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9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9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9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9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9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9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9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9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9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9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9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9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9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9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9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9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9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9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9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9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9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9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9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9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9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9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9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9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9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9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9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9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9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9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9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9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9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9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9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9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9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9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9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9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9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9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9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9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9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9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9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9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9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9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9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9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9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9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9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9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9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9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9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9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9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9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9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9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9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9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9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9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9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9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9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9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9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9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9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9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9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9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9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9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9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9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9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9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9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9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9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9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9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9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9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9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9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9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9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9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9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9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9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9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9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9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9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9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9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9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9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9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9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9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9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9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9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9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9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9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9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9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9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9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9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9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9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9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9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9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9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9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9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9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9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9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9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9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9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9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9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9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9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9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9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9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9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9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9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9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9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9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9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9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9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9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9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9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9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9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9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9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9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9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9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9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9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9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9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9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9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9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9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9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9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9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9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9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9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9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9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9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9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9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9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9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9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9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9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9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9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9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9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9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9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9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9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9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9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9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9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9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9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9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9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9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9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9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9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9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9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9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9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9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9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9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9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9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9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9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9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9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9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9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9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9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9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9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9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9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9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9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9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9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9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9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9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9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9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9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9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9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9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9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9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9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9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9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9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9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9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9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9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9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9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9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9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9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9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9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9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9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9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9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9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9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9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9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9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9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9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9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9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9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9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9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9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9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9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9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9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9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9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9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9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9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9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9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9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9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9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9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9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9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9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9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9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9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9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9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9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9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9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9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9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9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9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9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9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9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9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9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9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9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9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9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9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9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9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9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9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9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9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9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9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9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9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9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9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9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9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9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9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9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9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9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9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9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9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9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9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9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9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9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9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9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9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9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9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9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9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9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9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9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9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9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9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9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9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9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9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9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9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9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9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9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9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9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9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9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9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9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9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9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9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9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9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9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9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9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9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9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9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9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9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9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9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9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9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9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9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9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9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9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9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9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9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9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9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9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9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9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9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9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9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9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9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9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9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9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9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9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9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9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9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9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9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9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9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9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9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9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9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9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9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9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9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9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9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9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9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9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9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9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9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9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9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9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9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9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9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9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9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9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9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9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9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9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9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9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9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9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9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9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9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9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9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9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9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9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9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9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9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9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9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9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9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9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9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9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9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9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9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9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9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9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9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9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9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9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9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9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9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9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9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9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9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9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9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9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9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9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9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9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9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9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9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9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9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9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9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9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9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9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9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9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9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9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9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9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9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9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9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9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9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9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9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9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9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9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9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9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9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9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9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9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9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9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9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9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9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9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9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9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9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9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9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9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9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9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9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9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9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9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9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9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9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9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9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9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9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9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9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9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9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9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9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9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9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9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9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9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9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9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9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9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9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9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9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9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9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9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9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9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9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9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9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9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9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9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9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9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9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9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9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9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9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9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9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9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9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9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9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9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9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9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9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9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9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9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9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9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9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9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9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9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9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9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9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9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9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9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9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9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9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9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9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9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9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9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9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9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9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9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9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9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9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9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9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9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9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9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9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9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9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9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9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9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9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9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9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9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9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9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9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9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9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9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9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9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9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9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9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9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9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9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9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9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9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9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9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9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9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9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9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9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9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9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9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9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9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9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9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9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9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9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9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9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9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9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9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9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9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9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9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9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9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9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9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9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9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9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9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9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9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9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9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9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9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9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9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9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9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9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9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9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9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9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9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9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9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9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9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9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9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9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9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9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9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9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9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9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9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9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9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9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9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9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9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9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9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9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9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9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9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9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9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9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9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9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9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9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9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9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9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9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9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9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9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9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9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9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9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9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9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9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9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9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9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9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9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9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9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9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9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9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9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9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9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9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9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9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9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9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9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9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9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9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9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9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9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9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9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9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9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9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9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9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9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9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9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9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9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9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9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9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9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9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9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9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9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9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9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9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9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9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9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9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9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9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9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9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9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9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9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9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9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9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9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9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9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9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9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9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9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9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9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9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9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9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9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9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9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9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9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9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9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9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9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9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9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9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9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9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9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9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9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9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9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9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9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9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9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9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9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9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9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9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9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9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9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9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9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9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9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9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9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9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9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9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9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9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9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9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9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9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9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9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9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9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9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9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9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9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9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9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9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9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9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9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9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9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9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9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9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9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9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9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9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9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9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9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9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9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9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9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9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9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9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9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9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9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9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9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9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9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9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9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9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9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9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9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9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9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9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9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9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9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9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9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9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9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9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9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9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9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9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9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9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9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9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9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9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9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9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9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9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9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9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9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9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9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9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9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9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9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9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9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9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9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9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9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9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9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9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9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9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9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9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9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9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9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9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9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9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9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9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9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9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9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9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9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9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9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9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9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9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9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9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9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9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9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9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9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9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9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9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9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9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9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9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9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9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9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9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9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9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9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9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9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9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9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9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9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9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9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9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9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9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9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9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9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9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9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9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9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9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9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9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9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9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9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9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9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9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9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9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9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9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9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9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9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9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9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9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9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9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9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9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9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9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9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9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9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9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9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9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9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9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9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9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9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9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9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9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9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9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9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9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9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9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9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9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9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9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9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9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9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9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9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9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9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9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9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9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9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9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9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9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9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9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9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9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9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9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9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9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9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9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9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9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9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9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9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9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9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9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9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9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9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9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9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9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9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9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9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9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9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9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9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9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9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9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9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9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9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9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9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9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9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9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9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9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9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9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9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9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9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9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9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9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9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9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9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9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9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9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9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9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9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9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9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9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9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9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9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9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9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9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9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9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9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9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9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9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9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9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9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9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9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9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9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9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9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9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9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9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9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9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9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9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9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9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9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9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9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9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9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9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9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9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9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9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9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9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9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9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9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9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9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9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9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9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9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9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9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9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9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9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9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9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9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9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9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9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9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9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9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9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9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9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9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9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9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9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9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9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9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9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9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9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9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9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9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9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9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9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9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9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9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9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9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9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9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9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9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9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9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9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9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9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9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9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9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9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9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9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9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9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9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9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9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9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9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9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9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9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9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9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9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9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9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9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9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9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9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9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9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9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9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9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9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9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9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9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9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9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9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9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9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9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9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9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9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9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9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9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9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9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9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9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9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9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9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9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9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9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9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9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9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9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9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9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9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9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9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9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9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9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9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9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9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9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9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9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9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9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9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9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9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9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9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9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9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9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9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9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9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9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9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9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9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9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9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9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9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9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9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9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9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9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9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9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9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9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9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9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9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9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9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9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9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9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9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9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9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9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9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9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9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9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9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9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9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9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9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9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9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9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9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9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9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9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9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9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9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9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9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9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9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9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9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9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9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9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9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9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9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9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9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9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9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9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9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9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9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9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9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9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9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9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9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9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9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9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9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9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9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9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9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9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9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9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9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9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9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9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9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9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9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9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9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9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9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9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9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9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9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9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9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9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9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9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9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9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9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9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9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9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9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9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9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9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9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9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9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9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9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9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9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9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9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9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9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9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9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9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9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9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9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9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9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9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9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9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9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9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9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9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9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9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9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9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9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9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9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9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9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9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9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9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9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9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9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9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9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9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9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9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9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9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9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9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9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9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9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9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9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9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9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9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9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9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9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9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9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9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9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9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9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9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9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9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9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9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9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9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9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9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9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9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9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9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9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9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9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9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9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9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9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9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9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9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9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9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9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9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9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9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9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9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9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9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9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9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9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9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9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9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9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9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9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9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9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9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9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9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9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9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9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9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9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9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9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9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9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9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9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9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9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9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9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9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9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9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9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9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9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9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9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9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9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9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9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9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9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9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9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9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9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9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9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9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9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9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9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9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9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9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9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9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9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9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9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9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9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9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9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9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9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9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9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9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9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9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9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9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9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9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9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9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9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9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9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9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9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9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9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9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9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9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9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9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9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9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9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9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9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9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9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9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9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9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9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9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9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9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9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9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9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9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9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9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9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9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9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9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9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9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9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9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9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9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9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9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9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9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9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9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9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9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9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9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9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9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9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9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9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9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9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9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9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9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9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9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9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9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9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9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9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9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9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9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9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9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9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9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9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9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9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9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9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9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9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9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9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9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9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9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9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9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9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9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9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9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9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9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9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9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9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9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9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9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9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9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9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9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9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9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9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9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9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9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9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9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9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9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9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9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9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9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9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9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9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9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9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9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9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9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9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9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9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9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9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9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9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9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9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9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9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9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9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9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9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9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9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9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9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9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9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9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9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9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9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9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9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9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9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9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9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9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9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9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9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9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9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9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9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9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9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9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9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9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9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9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9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9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9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9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9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9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9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9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9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9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9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9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9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9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9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9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9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9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9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9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9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9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9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9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9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9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9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9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9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9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9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9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9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9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9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9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9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9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9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9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9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9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9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9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9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9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9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9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9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9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9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9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9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9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9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9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9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9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9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9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9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9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9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9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9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9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9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9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9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9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9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9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9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9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9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9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9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9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9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9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9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9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9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9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9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9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9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9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9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9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9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9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9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9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9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9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9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9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9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9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9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9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9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9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9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9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9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9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9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9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9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9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9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9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9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9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9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9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9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9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9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9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9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9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9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9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9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9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9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9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9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9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9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9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9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9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9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9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9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9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9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9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9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9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9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9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9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9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9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9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9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9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9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9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9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9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9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9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9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9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9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9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9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9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9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9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9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9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9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9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9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9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9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9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9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9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9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9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9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9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9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9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9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9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9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9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9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9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9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9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9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9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9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9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9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9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9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9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9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9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9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9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9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9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9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9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9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9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9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9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9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9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9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9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9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9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9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9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9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9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9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9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9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9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9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9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9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9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9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9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9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9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9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9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9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9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9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9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9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9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9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9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9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9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9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9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9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9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9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9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9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9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9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9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9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9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9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9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9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9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9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9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9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9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9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9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9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9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9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9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9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9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9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9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9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9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9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9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9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9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9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9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9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9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9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9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9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9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9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9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9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9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9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9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9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9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9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9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9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9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9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9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9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9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9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9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9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9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9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9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9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9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9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9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9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9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9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9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9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9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9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9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9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9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9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9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9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9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9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9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9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9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9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9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9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9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9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9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9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9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9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9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9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9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9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9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9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9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9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9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9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9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9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9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9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9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9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9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9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9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9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9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9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9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9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9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9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9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9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9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9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9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9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9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9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9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9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9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9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9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9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9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9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9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9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9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9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9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9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9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9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9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9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9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9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9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9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9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9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9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9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9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9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9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9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9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9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9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9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9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9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9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9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9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9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9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9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9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9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9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9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9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9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9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9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9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9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9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9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9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9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9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9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9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9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9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9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9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9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9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9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9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9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9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9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9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9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9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9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9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9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9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9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9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9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9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9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9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9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9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9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9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9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9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9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9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9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9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9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9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9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9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9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9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9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9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9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9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9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9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9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9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9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9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9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9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9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9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9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9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9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9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9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9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9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9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9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9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9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9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9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9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9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9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9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9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9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9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9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9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9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9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9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9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9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9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9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9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9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9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9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9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9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9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9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9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9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9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9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9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9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9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9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9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9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9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9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9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9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9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9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9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9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9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9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9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9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9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9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9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9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9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9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9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9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9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9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9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9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9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9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9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9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9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9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9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9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9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9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9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9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9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9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9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9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9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9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9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9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9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9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9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9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9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9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9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9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9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9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9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9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9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9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9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9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9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9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9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9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9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9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9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9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9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9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9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9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9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9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9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9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9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9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9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9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9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9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9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9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9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9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9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9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9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9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9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9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9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9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9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9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9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9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9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9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9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9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9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9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9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9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9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9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9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9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9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9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9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9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9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9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9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9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9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9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9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9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9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9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9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9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9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9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9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9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9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9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9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9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9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9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9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9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9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9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9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9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9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9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9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9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9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9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9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9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9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9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9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9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9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9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9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9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9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9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9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9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9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9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9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9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9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9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9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9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9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9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9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9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9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9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9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9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9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9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9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9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9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9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9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9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9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9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9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9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9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9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9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9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9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9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9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9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9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9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9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9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9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9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9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9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9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9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9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9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9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9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9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9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9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9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9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9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9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9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9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9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9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9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9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9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9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9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9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9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9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9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9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9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9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9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9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9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9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9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9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9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9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9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9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9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9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9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9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9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9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9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9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9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9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9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9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9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9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9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9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9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9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9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9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9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9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9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9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9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9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9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9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9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9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9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9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9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9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9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9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9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9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9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9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9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9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9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9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9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9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9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9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9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9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9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9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9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9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9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9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9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9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9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9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9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9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9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9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9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9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9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9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9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9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9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9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9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9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9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9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9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9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9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9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9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9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9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9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9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9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9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9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9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9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9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9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9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9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9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9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9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9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9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9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9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9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9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9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9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9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9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9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9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9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9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9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9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9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9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9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9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9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9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9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9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9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9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9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9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9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9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9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9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9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9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9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9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9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9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9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9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9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9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9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9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9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9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9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9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9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9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9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9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9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9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9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9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9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9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9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9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9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9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9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9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979" name="Shape 7979"/>
        <p:cNvGrpSpPr/>
        <p:nvPr/>
      </p:nvGrpSpPr>
      <p:grpSpPr>
        <a:xfrm>
          <a:off x="0" y="0"/>
          <a:ext cx="0" cy="0"/>
          <a:chOff x="0" y="0"/>
          <a:chExt cx="0" cy="0"/>
        </a:xfrm>
      </p:grpSpPr>
      <p:grpSp>
        <p:nvGrpSpPr>
          <p:cNvPr id="7980" name="Google Shape;7980;p95"/>
          <p:cNvGrpSpPr/>
          <p:nvPr/>
        </p:nvGrpSpPr>
        <p:grpSpPr>
          <a:xfrm>
            <a:off x="2126623" y="3607908"/>
            <a:ext cx="1102891" cy="760337"/>
            <a:chOff x="4967783" y="2151471"/>
            <a:chExt cx="3920692" cy="2702940"/>
          </a:xfrm>
        </p:grpSpPr>
        <p:grpSp>
          <p:nvGrpSpPr>
            <p:cNvPr id="7981" name="Google Shape;7981;p95"/>
            <p:cNvGrpSpPr/>
            <p:nvPr/>
          </p:nvGrpSpPr>
          <p:grpSpPr>
            <a:xfrm>
              <a:off x="5045709" y="2252109"/>
              <a:ext cx="3761071" cy="2501708"/>
              <a:chOff x="2691784" y="1805334"/>
              <a:chExt cx="3761071" cy="2501708"/>
            </a:xfrm>
          </p:grpSpPr>
          <p:sp>
            <p:nvSpPr>
              <p:cNvPr id="7982" name="Google Shape;7982;p9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9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9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9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9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9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9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95"/>
            <p:cNvGrpSpPr/>
            <p:nvPr/>
          </p:nvGrpSpPr>
          <p:grpSpPr>
            <a:xfrm>
              <a:off x="4967783" y="2151471"/>
              <a:ext cx="3920692" cy="2702940"/>
              <a:chOff x="2613858" y="1704696"/>
              <a:chExt cx="3920692" cy="2702940"/>
            </a:xfrm>
          </p:grpSpPr>
          <p:sp>
            <p:nvSpPr>
              <p:cNvPr id="7990" name="Google Shape;7990;p9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9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9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9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9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5" name="Google Shape;7995;p95"/>
          <p:cNvGrpSpPr/>
          <p:nvPr/>
        </p:nvGrpSpPr>
        <p:grpSpPr>
          <a:xfrm>
            <a:off x="3530532" y="1496185"/>
            <a:ext cx="1561911" cy="708580"/>
            <a:chOff x="3530532" y="1496185"/>
            <a:chExt cx="1561911" cy="708580"/>
          </a:xfrm>
        </p:grpSpPr>
        <p:grpSp>
          <p:nvGrpSpPr>
            <p:cNvPr id="7996" name="Google Shape;7996;p95"/>
            <p:cNvGrpSpPr/>
            <p:nvPr/>
          </p:nvGrpSpPr>
          <p:grpSpPr>
            <a:xfrm>
              <a:off x="3720318" y="1857562"/>
              <a:ext cx="1372125" cy="54"/>
              <a:chOff x="3720318" y="1857562"/>
              <a:chExt cx="1372125" cy="54"/>
            </a:xfrm>
          </p:grpSpPr>
          <p:cxnSp>
            <p:nvCxnSpPr>
              <p:cNvPr id="7997" name="Google Shape;7997;p95"/>
              <p:cNvCxnSpPr>
                <a:endCxn id="799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99" name="Google Shape;7999;p9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00" name="Google Shape;8000;p9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01" name="Google Shape;8001;p95"/>
              <p:cNvCxnSpPr>
                <a:stCxn id="799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002" name="Google Shape;8002;p95"/>
            <p:cNvGrpSpPr/>
            <p:nvPr/>
          </p:nvGrpSpPr>
          <p:grpSpPr>
            <a:xfrm>
              <a:off x="3567462" y="1496185"/>
              <a:ext cx="286500" cy="272914"/>
              <a:chOff x="3567462" y="1496185"/>
              <a:chExt cx="286500" cy="272914"/>
            </a:xfrm>
          </p:grpSpPr>
          <p:cxnSp>
            <p:nvCxnSpPr>
              <p:cNvPr id="8003" name="Google Shape;8003;p9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004" name="Google Shape;8004;p9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5" name="Google Shape;8005;p9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9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7" name="Google Shape;8007;p95"/>
            <p:cNvGrpSpPr/>
            <p:nvPr/>
          </p:nvGrpSpPr>
          <p:grpSpPr>
            <a:xfrm>
              <a:off x="3929014" y="1960574"/>
              <a:ext cx="286500" cy="242342"/>
              <a:chOff x="3929014" y="1960574"/>
              <a:chExt cx="286500" cy="242342"/>
            </a:xfrm>
          </p:grpSpPr>
          <p:cxnSp>
            <p:nvCxnSpPr>
              <p:cNvPr id="8008" name="Google Shape;8008;p9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009" name="Google Shape;8009;p9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95"/>
            <p:cNvGrpSpPr/>
            <p:nvPr/>
          </p:nvGrpSpPr>
          <p:grpSpPr>
            <a:xfrm>
              <a:off x="4290828" y="1496185"/>
              <a:ext cx="286500" cy="272914"/>
              <a:chOff x="4290828" y="1496185"/>
              <a:chExt cx="286500" cy="272914"/>
            </a:xfrm>
          </p:grpSpPr>
          <p:cxnSp>
            <p:nvCxnSpPr>
              <p:cNvPr id="8011" name="Google Shape;8011;p9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012" name="Google Shape;8012;p9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3" name="Google Shape;8013;p9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9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4" name="Google Shape;8014;p95"/>
            <p:cNvGrpSpPr/>
            <p:nvPr/>
          </p:nvGrpSpPr>
          <p:grpSpPr>
            <a:xfrm>
              <a:off x="4657726" y="1959674"/>
              <a:ext cx="286500" cy="245092"/>
              <a:chOff x="4657726" y="1959674"/>
              <a:chExt cx="286500" cy="245092"/>
            </a:xfrm>
          </p:grpSpPr>
          <p:cxnSp>
            <p:nvCxnSpPr>
              <p:cNvPr id="8015" name="Google Shape;8015;p9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016" name="Google Shape;8016;p9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7" name="Google Shape;8017;p95"/>
          <p:cNvGrpSpPr/>
          <p:nvPr/>
        </p:nvGrpSpPr>
        <p:grpSpPr>
          <a:xfrm>
            <a:off x="3512551" y="2358282"/>
            <a:ext cx="1597032" cy="378649"/>
            <a:chOff x="3512551" y="2358282"/>
            <a:chExt cx="1597032" cy="378649"/>
          </a:xfrm>
        </p:grpSpPr>
        <p:grpSp>
          <p:nvGrpSpPr>
            <p:cNvPr id="8018" name="Google Shape;8018;p95"/>
            <p:cNvGrpSpPr/>
            <p:nvPr/>
          </p:nvGrpSpPr>
          <p:grpSpPr>
            <a:xfrm>
              <a:off x="3738198" y="2553002"/>
              <a:ext cx="1145834" cy="117"/>
              <a:chOff x="3738198" y="2553002"/>
              <a:chExt cx="1145834" cy="117"/>
            </a:xfrm>
          </p:grpSpPr>
          <p:cxnSp>
            <p:nvCxnSpPr>
              <p:cNvPr id="8019" name="Google Shape;8019;p9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20" name="Google Shape;8020;p9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021" name="Google Shape;8021;p95"/>
              <p:cNvCxnSpPr>
                <a:stCxn id="8022" idx="6"/>
                <a:endCxn id="802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024" name="Google Shape;8024;p95"/>
            <p:cNvGrpSpPr/>
            <p:nvPr/>
          </p:nvGrpSpPr>
          <p:grpSpPr>
            <a:xfrm>
              <a:off x="3969644" y="2440153"/>
              <a:ext cx="225900" cy="296779"/>
              <a:chOff x="3969644" y="2440153"/>
              <a:chExt cx="225900" cy="296779"/>
            </a:xfrm>
          </p:grpSpPr>
          <p:cxnSp>
            <p:nvCxnSpPr>
              <p:cNvPr id="8025" name="Google Shape;8025;p9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023" name="Google Shape;8023;p9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9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95"/>
            <p:cNvGrpSpPr/>
            <p:nvPr/>
          </p:nvGrpSpPr>
          <p:grpSpPr>
            <a:xfrm>
              <a:off x="4426818" y="2358282"/>
              <a:ext cx="225600" cy="307471"/>
              <a:chOff x="4426818" y="2358282"/>
              <a:chExt cx="225600" cy="307471"/>
            </a:xfrm>
          </p:grpSpPr>
          <p:cxnSp>
            <p:nvCxnSpPr>
              <p:cNvPr id="8028" name="Google Shape;8028;p95"/>
              <p:cNvCxnSpPr>
                <a:stCxn id="8029"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030" name="Google Shape;8030;p9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9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95"/>
            <p:cNvGrpSpPr/>
            <p:nvPr/>
          </p:nvGrpSpPr>
          <p:grpSpPr>
            <a:xfrm>
              <a:off x="4883984" y="2440153"/>
              <a:ext cx="225600" cy="296479"/>
              <a:chOff x="4883984" y="2440153"/>
              <a:chExt cx="225600" cy="296479"/>
            </a:xfrm>
          </p:grpSpPr>
          <p:cxnSp>
            <p:nvCxnSpPr>
              <p:cNvPr id="8032" name="Google Shape;8032;p9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033" name="Google Shape;8033;p9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9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95"/>
            <p:cNvGrpSpPr/>
            <p:nvPr/>
          </p:nvGrpSpPr>
          <p:grpSpPr>
            <a:xfrm>
              <a:off x="3512551" y="2358356"/>
              <a:ext cx="225647" cy="307629"/>
              <a:chOff x="2182679" y="2005014"/>
              <a:chExt cx="792300" cy="1080158"/>
            </a:xfrm>
          </p:grpSpPr>
          <p:cxnSp>
            <p:nvCxnSpPr>
              <p:cNvPr id="8036" name="Google Shape;8036;p95"/>
              <p:cNvCxnSpPr>
                <a:stCxn id="803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022" name="Google Shape;8022;p9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9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8" name="Google Shape;8038;p95"/>
          <p:cNvGrpSpPr/>
          <p:nvPr/>
        </p:nvGrpSpPr>
        <p:grpSpPr>
          <a:xfrm>
            <a:off x="6872633" y="1182079"/>
            <a:ext cx="1559809" cy="722610"/>
            <a:chOff x="634175" y="2986275"/>
            <a:chExt cx="3147949" cy="1458344"/>
          </a:xfrm>
        </p:grpSpPr>
        <p:cxnSp>
          <p:nvCxnSpPr>
            <p:cNvPr id="8039" name="Google Shape;8039;p95"/>
            <p:cNvCxnSpPr>
              <a:stCxn id="8040" idx="4"/>
              <a:endCxn id="804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042" name="Google Shape;8042;p95"/>
            <p:cNvCxnSpPr>
              <a:stCxn id="8041" idx="0"/>
              <a:endCxn id="804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044" name="Google Shape;8044;p95"/>
            <p:cNvCxnSpPr>
              <a:stCxn id="8043" idx="4"/>
              <a:endCxn id="804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046" name="Google Shape;8046;p95"/>
            <p:cNvCxnSpPr>
              <a:stCxn id="8045" idx="0"/>
              <a:endCxn id="804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047" name="Google Shape;8047;p9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43" name="Google Shape;8043;p9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40" name="Google Shape;8040;p9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45" name="Google Shape;8045;p9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41" name="Google Shape;8041;p9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048" name="Google Shape;8048;p95"/>
          <p:cNvGrpSpPr/>
          <p:nvPr/>
        </p:nvGrpSpPr>
        <p:grpSpPr>
          <a:xfrm>
            <a:off x="3526424" y="2891987"/>
            <a:ext cx="1570719" cy="294123"/>
            <a:chOff x="998425" y="1182125"/>
            <a:chExt cx="1065400" cy="199500"/>
          </a:xfrm>
        </p:grpSpPr>
        <p:sp>
          <p:nvSpPr>
            <p:cNvPr id="8049" name="Google Shape;8049;p9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9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9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9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9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95"/>
          <p:cNvGrpSpPr/>
          <p:nvPr/>
        </p:nvGrpSpPr>
        <p:grpSpPr>
          <a:xfrm>
            <a:off x="6869680" y="2009474"/>
            <a:ext cx="1565716" cy="366729"/>
            <a:chOff x="1247650" y="2075423"/>
            <a:chExt cx="6648477" cy="1557238"/>
          </a:xfrm>
        </p:grpSpPr>
        <p:sp>
          <p:nvSpPr>
            <p:cNvPr id="8055" name="Google Shape;8055;p9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9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9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9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9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9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95"/>
          <p:cNvGrpSpPr/>
          <p:nvPr/>
        </p:nvGrpSpPr>
        <p:grpSpPr>
          <a:xfrm>
            <a:off x="6853992" y="3158289"/>
            <a:ext cx="1597061" cy="663440"/>
            <a:chOff x="6796238" y="3158297"/>
            <a:chExt cx="1630319" cy="677257"/>
          </a:xfrm>
        </p:grpSpPr>
        <p:cxnSp>
          <p:nvCxnSpPr>
            <p:cNvPr id="8062" name="Google Shape;8062;p9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63" name="Google Shape;8063;p9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64" name="Google Shape;8064;p9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065" name="Google Shape;8065;p9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066" name="Google Shape;8066;p95"/>
            <p:cNvGrpSpPr/>
            <p:nvPr/>
          </p:nvGrpSpPr>
          <p:grpSpPr>
            <a:xfrm>
              <a:off x="6796238" y="3311904"/>
              <a:ext cx="1630319" cy="377697"/>
              <a:chOff x="6796238" y="3311904"/>
              <a:chExt cx="1630319" cy="377697"/>
            </a:xfrm>
          </p:grpSpPr>
          <p:sp>
            <p:nvSpPr>
              <p:cNvPr id="8067" name="Google Shape;8067;p9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9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9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0" name="Google Shape;8070;p95"/>
          <p:cNvGrpSpPr/>
          <p:nvPr/>
        </p:nvGrpSpPr>
        <p:grpSpPr>
          <a:xfrm>
            <a:off x="5375130" y="1179681"/>
            <a:ext cx="1368606" cy="1593805"/>
            <a:chOff x="1839112" y="2209163"/>
            <a:chExt cx="1918159" cy="2233784"/>
          </a:xfrm>
        </p:grpSpPr>
        <p:sp>
          <p:nvSpPr>
            <p:cNvPr id="8071" name="Google Shape;8071;p9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9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9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4" name="Google Shape;8074;p95"/>
            <p:cNvCxnSpPr>
              <a:stCxn id="8071" idx="6"/>
              <a:endCxn id="807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75" name="Google Shape;8075;p95"/>
            <p:cNvCxnSpPr>
              <a:stCxn id="8072" idx="4"/>
              <a:endCxn id="807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077" name="Google Shape;8077;p95"/>
            <p:cNvCxnSpPr>
              <a:stCxn id="8076" idx="6"/>
              <a:endCxn id="807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78" name="Google Shape;8078;p95"/>
            <p:cNvCxnSpPr>
              <a:stCxn id="8073" idx="4"/>
              <a:endCxn id="807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076" name="Google Shape;8076;p9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9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9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1" name="Google Shape;8081;p95"/>
            <p:cNvCxnSpPr>
              <a:endCxn id="808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082" name="Google Shape;8082;p95"/>
          <p:cNvGrpSpPr/>
          <p:nvPr/>
        </p:nvGrpSpPr>
        <p:grpSpPr>
          <a:xfrm>
            <a:off x="3507503" y="1185917"/>
            <a:ext cx="1637968" cy="154942"/>
            <a:chOff x="238125" y="2506075"/>
            <a:chExt cx="7115411" cy="673075"/>
          </a:xfrm>
        </p:grpSpPr>
        <p:sp>
          <p:nvSpPr>
            <p:cNvPr id="8083" name="Google Shape;8083;p9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9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9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9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9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95"/>
          <p:cNvGrpSpPr/>
          <p:nvPr/>
        </p:nvGrpSpPr>
        <p:grpSpPr>
          <a:xfrm>
            <a:off x="746187" y="1507514"/>
            <a:ext cx="2476762" cy="91743"/>
            <a:chOff x="1464850" y="436376"/>
            <a:chExt cx="6001362" cy="222300"/>
          </a:xfrm>
        </p:grpSpPr>
        <p:sp>
          <p:nvSpPr>
            <p:cNvPr id="8089" name="Google Shape;8089;p9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9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9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9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9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94" name="Google Shape;8094;p9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95" name="Google Shape;8095;p9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96" name="Google Shape;8096;p9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97" name="Google Shape;8097;p9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098" name="Google Shape;8098;p95"/>
          <p:cNvGrpSpPr/>
          <p:nvPr/>
        </p:nvGrpSpPr>
        <p:grpSpPr>
          <a:xfrm>
            <a:off x="732455" y="2742980"/>
            <a:ext cx="1452710" cy="651923"/>
            <a:chOff x="803162" y="2667727"/>
            <a:chExt cx="1411906" cy="633611"/>
          </a:xfrm>
        </p:grpSpPr>
        <p:cxnSp>
          <p:nvCxnSpPr>
            <p:cNvPr id="8099" name="Google Shape;8099;p95"/>
            <p:cNvCxnSpPr>
              <a:stCxn id="8100" idx="2"/>
              <a:endCxn id="8101"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02" name="Google Shape;8102;p95"/>
            <p:cNvCxnSpPr>
              <a:stCxn id="8103" idx="0"/>
              <a:endCxn id="8100"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04" name="Google Shape;8104;p95"/>
            <p:cNvCxnSpPr>
              <a:stCxn id="8103" idx="2"/>
              <a:endCxn id="8105"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06" name="Google Shape;8106;p95"/>
            <p:cNvCxnSpPr>
              <a:stCxn id="8107" idx="0"/>
              <a:endCxn id="8103"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08" name="Google Shape;8108;p95"/>
            <p:cNvCxnSpPr>
              <a:stCxn id="8101" idx="2"/>
              <a:endCxn id="8109"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110" name="Google Shape;8110;p95"/>
            <p:cNvCxnSpPr>
              <a:stCxn id="8111" idx="0"/>
              <a:endCxn id="8101"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107" name="Google Shape;8107;p9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05" name="Google Shape;8105;p9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11" name="Google Shape;8111;p9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09" name="Google Shape;8109;p9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01" name="Google Shape;8101;p9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03" name="Google Shape;8103;p9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00" name="Google Shape;8100;p9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112" name="Google Shape;8112;p95"/>
          <p:cNvGrpSpPr/>
          <p:nvPr/>
        </p:nvGrpSpPr>
        <p:grpSpPr>
          <a:xfrm>
            <a:off x="732456" y="1178518"/>
            <a:ext cx="2518541" cy="209309"/>
            <a:chOff x="803163" y="1111966"/>
            <a:chExt cx="2447800" cy="203430"/>
          </a:xfrm>
        </p:grpSpPr>
        <p:grpSp>
          <p:nvGrpSpPr>
            <p:cNvPr id="8113" name="Google Shape;8113;p95"/>
            <p:cNvGrpSpPr/>
            <p:nvPr/>
          </p:nvGrpSpPr>
          <p:grpSpPr>
            <a:xfrm>
              <a:off x="1958180" y="1111966"/>
              <a:ext cx="588019" cy="121396"/>
              <a:chOff x="4808316" y="2800065"/>
              <a:chExt cx="1999386" cy="412910"/>
            </a:xfrm>
          </p:grpSpPr>
          <p:sp>
            <p:nvSpPr>
              <p:cNvPr id="8114" name="Google Shape;8114;p9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5" name="Google Shape;8115;p95"/>
              <p:cNvGrpSpPr/>
              <p:nvPr/>
            </p:nvGrpSpPr>
            <p:grpSpPr>
              <a:xfrm>
                <a:off x="4808316" y="2800065"/>
                <a:ext cx="92400" cy="411825"/>
                <a:chOff x="845575" y="2563700"/>
                <a:chExt cx="92400" cy="411825"/>
              </a:xfrm>
            </p:grpSpPr>
            <p:cxnSp>
              <p:nvCxnSpPr>
                <p:cNvPr id="8116" name="Google Shape;8116;p9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17" name="Google Shape;8117;p9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118" name="Google Shape;8118;p9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119" name="Google Shape;8119;p9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0" name="Google Shape;8120;p95"/>
            <p:cNvGrpSpPr/>
            <p:nvPr/>
          </p:nvGrpSpPr>
          <p:grpSpPr>
            <a:xfrm>
              <a:off x="803163" y="1111974"/>
              <a:ext cx="591158" cy="121545"/>
              <a:chOff x="803163" y="1111974"/>
              <a:chExt cx="591158" cy="121545"/>
            </a:xfrm>
          </p:grpSpPr>
          <p:grpSp>
            <p:nvGrpSpPr>
              <p:cNvPr id="8121" name="Google Shape;8121;p95"/>
              <p:cNvGrpSpPr/>
              <p:nvPr/>
            </p:nvGrpSpPr>
            <p:grpSpPr>
              <a:xfrm>
                <a:off x="803163" y="1111974"/>
                <a:ext cx="27175" cy="121077"/>
                <a:chOff x="845575" y="2563700"/>
                <a:chExt cx="92400" cy="411825"/>
              </a:xfrm>
            </p:grpSpPr>
            <p:cxnSp>
              <p:nvCxnSpPr>
                <p:cNvPr id="8122" name="Google Shape;8122;p9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23" name="Google Shape;8123;p9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4" name="Google Shape;8124;p9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95"/>
            <p:cNvGrpSpPr/>
            <p:nvPr/>
          </p:nvGrpSpPr>
          <p:grpSpPr>
            <a:xfrm>
              <a:off x="1381910" y="1194219"/>
              <a:ext cx="588341" cy="121177"/>
              <a:chOff x="1381910" y="1194219"/>
              <a:chExt cx="588341" cy="121177"/>
            </a:xfrm>
          </p:grpSpPr>
          <p:grpSp>
            <p:nvGrpSpPr>
              <p:cNvPr id="8126" name="Google Shape;8126;p95"/>
              <p:cNvGrpSpPr/>
              <p:nvPr/>
            </p:nvGrpSpPr>
            <p:grpSpPr>
              <a:xfrm rot="10800000">
                <a:off x="1381910" y="1194319"/>
                <a:ext cx="27175" cy="121077"/>
                <a:chOff x="2070100" y="2563700"/>
                <a:chExt cx="92400" cy="411825"/>
              </a:xfrm>
            </p:grpSpPr>
            <p:cxnSp>
              <p:nvCxnSpPr>
                <p:cNvPr id="8127" name="Google Shape;8127;p9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28" name="Google Shape;8128;p9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9" name="Google Shape;8129;p9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95"/>
            <p:cNvGrpSpPr/>
            <p:nvPr/>
          </p:nvGrpSpPr>
          <p:grpSpPr>
            <a:xfrm>
              <a:off x="2532079" y="1194219"/>
              <a:ext cx="704927" cy="121177"/>
              <a:chOff x="2532079" y="1194219"/>
              <a:chExt cx="704927" cy="121177"/>
            </a:xfrm>
          </p:grpSpPr>
          <p:grpSp>
            <p:nvGrpSpPr>
              <p:cNvPr id="8131" name="Google Shape;8131;p95"/>
              <p:cNvGrpSpPr/>
              <p:nvPr/>
            </p:nvGrpSpPr>
            <p:grpSpPr>
              <a:xfrm rot="10800000">
                <a:off x="2532079" y="1194319"/>
                <a:ext cx="27175" cy="121077"/>
                <a:chOff x="2070100" y="2563700"/>
                <a:chExt cx="92400" cy="411825"/>
              </a:xfrm>
            </p:grpSpPr>
            <p:cxnSp>
              <p:nvCxnSpPr>
                <p:cNvPr id="8132" name="Google Shape;8132;p9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133" name="Google Shape;8133;p9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4" name="Google Shape;8134;p9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5" name="Google Shape;8135;p95"/>
          <p:cNvGrpSpPr/>
          <p:nvPr/>
        </p:nvGrpSpPr>
        <p:grpSpPr>
          <a:xfrm>
            <a:off x="3525467" y="3875150"/>
            <a:ext cx="1567778" cy="491677"/>
            <a:chOff x="5194708" y="3484366"/>
            <a:chExt cx="3148148" cy="987304"/>
          </a:xfrm>
        </p:grpSpPr>
        <p:grpSp>
          <p:nvGrpSpPr>
            <p:cNvPr id="8136" name="Google Shape;8136;p95"/>
            <p:cNvGrpSpPr/>
            <p:nvPr/>
          </p:nvGrpSpPr>
          <p:grpSpPr>
            <a:xfrm>
              <a:off x="7531521" y="3484366"/>
              <a:ext cx="811335" cy="987304"/>
              <a:chOff x="3379425" y="1617275"/>
              <a:chExt cx="1090650" cy="1327200"/>
            </a:xfrm>
          </p:grpSpPr>
          <p:sp>
            <p:nvSpPr>
              <p:cNvPr id="8137" name="Google Shape;8137;p9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9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9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95"/>
            <p:cNvGrpSpPr/>
            <p:nvPr/>
          </p:nvGrpSpPr>
          <p:grpSpPr>
            <a:xfrm>
              <a:off x="6752546" y="3484366"/>
              <a:ext cx="811428" cy="987304"/>
              <a:chOff x="2332275" y="1617275"/>
              <a:chExt cx="1090775" cy="1327200"/>
            </a:xfrm>
          </p:grpSpPr>
          <p:sp>
            <p:nvSpPr>
              <p:cNvPr id="8141" name="Google Shape;8141;p9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9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9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95"/>
            <p:cNvGrpSpPr/>
            <p:nvPr/>
          </p:nvGrpSpPr>
          <p:grpSpPr>
            <a:xfrm>
              <a:off x="5973664" y="3484366"/>
              <a:ext cx="811335" cy="987304"/>
              <a:chOff x="1285250" y="1617275"/>
              <a:chExt cx="1090650" cy="1327200"/>
            </a:xfrm>
          </p:grpSpPr>
          <p:sp>
            <p:nvSpPr>
              <p:cNvPr id="8145" name="Google Shape;8145;p9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9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9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95"/>
            <p:cNvGrpSpPr/>
            <p:nvPr/>
          </p:nvGrpSpPr>
          <p:grpSpPr>
            <a:xfrm>
              <a:off x="5194708" y="3484366"/>
              <a:ext cx="811409" cy="987304"/>
              <a:chOff x="238125" y="1617275"/>
              <a:chExt cx="1090750" cy="1327200"/>
            </a:xfrm>
          </p:grpSpPr>
          <p:sp>
            <p:nvSpPr>
              <p:cNvPr id="8149" name="Google Shape;8149;p9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9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9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2" name="Google Shape;8152;p95"/>
          <p:cNvGrpSpPr/>
          <p:nvPr/>
        </p:nvGrpSpPr>
        <p:grpSpPr>
          <a:xfrm>
            <a:off x="3486076" y="3355561"/>
            <a:ext cx="1616964" cy="346256"/>
            <a:chOff x="1808063" y="4294338"/>
            <a:chExt cx="3370782" cy="721817"/>
          </a:xfrm>
        </p:grpSpPr>
        <p:sp>
          <p:nvSpPr>
            <p:cNvPr id="8153" name="Google Shape;8153;p9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9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9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9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9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9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9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9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9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95"/>
          <p:cNvGrpSpPr/>
          <p:nvPr/>
        </p:nvGrpSpPr>
        <p:grpSpPr>
          <a:xfrm>
            <a:off x="764288" y="3641590"/>
            <a:ext cx="1295882" cy="646587"/>
            <a:chOff x="834100" y="3642869"/>
            <a:chExt cx="1259483" cy="628426"/>
          </a:xfrm>
        </p:grpSpPr>
        <p:sp>
          <p:nvSpPr>
            <p:cNvPr id="8164" name="Google Shape;8164;p9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9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9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9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9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9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9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9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9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9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9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9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9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9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9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9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9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9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9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9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9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9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9" name="Google Shape;8189;p95"/>
            <p:cNvGrpSpPr/>
            <p:nvPr/>
          </p:nvGrpSpPr>
          <p:grpSpPr>
            <a:xfrm>
              <a:off x="1360364" y="3847835"/>
              <a:ext cx="208119" cy="224359"/>
              <a:chOff x="1360769" y="3847100"/>
              <a:chExt cx="208119" cy="224359"/>
            </a:xfrm>
          </p:grpSpPr>
          <p:sp>
            <p:nvSpPr>
              <p:cNvPr id="8190" name="Google Shape;8190;p9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9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9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9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9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9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9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9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9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9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9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9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9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9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9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9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9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9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9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0" name="Google Shape;8210;p9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9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9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9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9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9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9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9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9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9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9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9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9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9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95"/>
          <p:cNvGrpSpPr/>
          <p:nvPr/>
        </p:nvGrpSpPr>
        <p:grpSpPr>
          <a:xfrm rot="5400000">
            <a:off x="5977401" y="3438087"/>
            <a:ext cx="164064" cy="1414916"/>
            <a:chOff x="4428249" y="1369375"/>
            <a:chExt cx="36905" cy="429569"/>
          </a:xfrm>
        </p:grpSpPr>
        <p:sp>
          <p:nvSpPr>
            <p:cNvPr id="8225" name="Google Shape;8225;p9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9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9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9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9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9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9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9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9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9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9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9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9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9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9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9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9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9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9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9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9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9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9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9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9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9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9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9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9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9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95"/>
          <p:cNvGrpSpPr/>
          <p:nvPr/>
        </p:nvGrpSpPr>
        <p:grpSpPr>
          <a:xfrm flipH="1" rot="10800000">
            <a:off x="5349830" y="3026630"/>
            <a:ext cx="1419207" cy="24808"/>
            <a:chOff x="219558" y="4738465"/>
            <a:chExt cx="5852400" cy="102300"/>
          </a:xfrm>
        </p:grpSpPr>
        <p:cxnSp>
          <p:nvCxnSpPr>
            <p:cNvPr id="8258" name="Google Shape;8258;p9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259" name="Google Shape;8259;p9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9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9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9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9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95"/>
          <p:cNvGrpSpPr/>
          <p:nvPr/>
        </p:nvGrpSpPr>
        <p:grpSpPr>
          <a:xfrm>
            <a:off x="5361148" y="3399694"/>
            <a:ext cx="1396570" cy="385016"/>
            <a:chOff x="5286284" y="2966544"/>
            <a:chExt cx="1396570" cy="385016"/>
          </a:xfrm>
        </p:grpSpPr>
        <p:cxnSp>
          <p:nvCxnSpPr>
            <p:cNvPr id="8265" name="Google Shape;8265;p9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266" name="Google Shape;8266;p9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267" name="Google Shape;8267;p95"/>
            <p:cNvGrpSpPr/>
            <p:nvPr/>
          </p:nvGrpSpPr>
          <p:grpSpPr>
            <a:xfrm>
              <a:off x="5287688" y="3173364"/>
              <a:ext cx="1395166" cy="74100"/>
              <a:chOff x="5287688" y="3173364"/>
              <a:chExt cx="1395166" cy="74100"/>
            </a:xfrm>
          </p:grpSpPr>
          <p:cxnSp>
            <p:nvCxnSpPr>
              <p:cNvPr id="8268" name="Google Shape;8268;p9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269" name="Google Shape;8269;p9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270" name="Google Shape;8270;p9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71" name="Google Shape;8271;p9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72" name="Google Shape;8272;p9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73" name="Google Shape;8273;p9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74" name="Google Shape;8274;p9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75" name="Google Shape;8275;p9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276" name="Google Shape;8276;p9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277" name="Google Shape;8277;p95"/>
          <p:cNvGrpSpPr/>
          <p:nvPr/>
        </p:nvGrpSpPr>
        <p:grpSpPr>
          <a:xfrm>
            <a:off x="2047214" y="1818470"/>
            <a:ext cx="1182276" cy="662027"/>
            <a:chOff x="2029517" y="1732295"/>
            <a:chExt cx="1149068" cy="643432"/>
          </a:xfrm>
        </p:grpSpPr>
        <p:grpSp>
          <p:nvGrpSpPr>
            <p:cNvPr id="8278" name="Google Shape;8278;p95"/>
            <p:cNvGrpSpPr/>
            <p:nvPr/>
          </p:nvGrpSpPr>
          <p:grpSpPr>
            <a:xfrm>
              <a:off x="2708660" y="1746937"/>
              <a:ext cx="455427" cy="244429"/>
              <a:chOff x="2700693" y="1746937"/>
              <a:chExt cx="455427" cy="244429"/>
            </a:xfrm>
          </p:grpSpPr>
          <p:grpSp>
            <p:nvGrpSpPr>
              <p:cNvPr id="8279" name="Google Shape;8279;p95"/>
              <p:cNvGrpSpPr/>
              <p:nvPr/>
            </p:nvGrpSpPr>
            <p:grpSpPr>
              <a:xfrm>
                <a:off x="2905682" y="1782817"/>
                <a:ext cx="250438" cy="208549"/>
                <a:chOff x="2905682" y="1782817"/>
                <a:chExt cx="250438" cy="208549"/>
              </a:xfrm>
            </p:grpSpPr>
            <p:cxnSp>
              <p:nvCxnSpPr>
                <p:cNvPr id="8280" name="Google Shape;8280;p9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81" name="Google Shape;8281;p9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95"/>
              <p:cNvGrpSpPr/>
              <p:nvPr/>
            </p:nvGrpSpPr>
            <p:grpSpPr>
              <a:xfrm>
                <a:off x="2700693" y="1746937"/>
                <a:ext cx="449967" cy="72374"/>
                <a:chOff x="2700693" y="1746937"/>
                <a:chExt cx="449967" cy="72374"/>
              </a:xfrm>
            </p:grpSpPr>
            <p:cxnSp>
              <p:nvCxnSpPr>
                <p:cNvPr id="8283" name="Google Shape;8283;p9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84" name="Google Shape;8284;p9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5" name="Google Shape;8285;p95"/>
            <p:cNvGrpSpPr/>
            <p:nvPr/>
          </p:nvGrpSpPr>
          <p:grpSpPr>
            <a:xfrm>
              <a:off x="2029517" y="1732295"/>
              <a:ext cx="1149068" cy="643432"/>
              <a:chOff x="2029517" y="1732295"/>
              <a:chExt cx="1149068" cy="643432"/>
            </a:xfrm>
          </p:grpSpPr>
          <p:grpSp>
            <p:nvGrpSpPr>
              <p:cNvPr id="8286" name="Google Shape;8286;p95"/>
              <p:cNvGrpSpPr/>
              <p:nvPr/>
            </p:nvGrpSpPr>
            <p:grpSpPr>
              <a:xfrm>
                <a:off x="2703618" y="2103152"/>
                <a:ext cx="474966" cy="260017"/>
                <a:chOff x="2703618" y="2103152"/>
                <a:chExt cx="474966" cy="260017"/>
              </a:xfrm>
            </p:grpSpPr>
            <p:grpSp>
              <p:nvGrpSpPr>
                <p:cNvPr id="8287" name="Google Shape;8287;p95"/>
                <p:cNvGrpSpPr/>
                <p:nvPr/>
              </p:nvGrpSpPr>
              <p:grpSpPr>
                <a:xfrm>
                  <a:off x="2703618" y="2290640"/>
                  <a:ext cx="450291" cy="72529"/>
                  <a:chOff x="2703618" y="2290640"/>
                  <a:chExt cx="450291" cy="72529"/>
                </a:xfrm>
              </p:grpSpPr>
              <p:cxnSp>
                <p:nvCxnSpPr>
                  <p:cNvPr id="8288" name="Google Shape;8288;p9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89" name="Google Shape;8289;p9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95"/>
                <p:cNvGrpSpPr/>
                <p:nvPr/>
              </p:nvGrpSpPr>
              <p:grpSpPr>
                <a:xfrm>
                  <a:off x="2908607" y="2103152"/>
                  <a:ext cx="269977" cy="223538"/>
                  <a:chOff x="2908607" y="2103152"/>
                  <a:chExt cx="269977" cy="223538"/>
                </a:xfrm>
              </p:grpSpPr>
              <p:cxnSp>
                <p:nvCxnSpPr>
                  <p:cNvPr id="8291" name="Google Shape;8291;p9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92" name="Google Shape;8292;p9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3" name="Google Shape;8293;p95"/>
              <p:cNvGrpSpPr/>
              <p:nvPr/>
            </p:nvGrpSpPr>
            <p:grpSpPr>
              <a:xfrm>
                <a:off x="2029517" y="1732295"/>
                <a:ext cx="685827" cy="643432"/>
                <a:chOff x="2029517" y="1732295"/>
                <a:chExt cx="685827" cy="643432"/>
              </a:xfrm>
            </p:grpSpPr>
            <p:sp>
              <p:nvSpPr>
                <p:cNvPr id="8294" name="Google Shape;8294;p9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5" name="Google Shape;8295;p95"/>
                <p:cNvGrpSpPr/>
                <p:nvPr/>
              </p:nvGrpSpPr>
              <p:grpSpPr>
                <a:xfrm>
                  <a:off x="2158948" y="1732295"/>
                  <a:ext cx="556396" cy="333108"/>
                  <a:chOff x="2158948" y="1732295"/>
                  <a:chExt cx="556396" cy="333108"/>
                </a:xfrm>
              </p:grpSpPr>
              <p:cxnSp>
                <p:nvCxnSpPr>
                  <p:cNvPr id="8296" name="Google Shape;8296;p9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97" name="Google Shape;8297;p9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95"/>
                <p:cNvGrpSpPr/>
                <p:nvPr/>
              </p:nvGrpSpPr>
              <p:grpSpPr>
                <a:xfrm>
                  <a:off x="2159908" y="2065057"/>
                  <a:ext cx="550884" cy="310670"/>
                  <a:chOff x="2159908" y="2065057"/>
                  <a:chExt cx="550884" cy="310670"/>
                </a:xfrm>
              </p:grpSpPr>
              <p:cxnSp>
                <p:nvCxnSpPr>
                  <p:cNvPr id="8299" name="Google Shape;8299;p9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300" name="Google Shape;8300;p9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301" name="Google Shape;8301;p95"/>
          <p:cNvGrpSpPr/>
          <p:nvPr/>
        </p:nvGrpSpPr>
        <p:grpSpPr>
          <a:xfrm>
            <a:off x="732462" y="1766083"/>
            <a:ext cx="962651" cy="810058"/>
            <a:chOff x="844912" y="1681380"/>
            <a:chExt cx="935611" cy="787305"/>
          </a:xfrm>
        </p:grpSpPr>
        <p:grpSp>
          <p:nvGrpSpPr>
            <p:cNvPr id="8302" name="Google Shape;8302;p95"/>
            <p:cNvGrpSpPr/>
            <p:nvPr/>
          </p:nvGrpSpPr>
          <p:grpSpPr>
            <a:xfrm>
              <a:off x="844912" y="1819635"/>
              <a:ext cx="329836" cy="510016"/>
              <a:chOff x="844912" y="1819635"/>
              <a:chExt cx="329836" cy="510016"/>
            </a:xfrm>
          </p:grpSpPr>
          <p:sp>
            <p:nvSpPr>
              <p:cNvPr id="8303" name="Google Shape;8303;p9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9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9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9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9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9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95"/>
            <p:cNvGrpSpPr/>
            <p:nvPr/>
          </p:nvGrpSpPr>
          <p:grpSpPr>
            <a:xfrm>
              <a:off x="1284601" y="2158168"/>
              <a:ext cx="495923" cy="310517"/>
              <a:chOff x="1284601" y="2158168"/>
              <a:chExt cx="495923" cy="310517"/>
            </a:xfrm>
          </p:grpSpPr>
          <p:sp>
            <p:nvSpPr>
              <p:cNvPr id="8310" name="Google Shape;8310;p9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1" name="Google Shape;8311;p95"/>
              <p:cNvGrpSpPr/>
              <p:nvPr/>
            </p:nvGrpSpPr>
            <p:grpSpPr>
              <a:xfrm>
                <a:off x="1507666" y="2158168"/>
                <a:ext cx="272858" cy="310517"/>
                <a:chOff x="1507666" y="2158168"/>
                <a:chExt cx="272858" cy="310517"/>
              </a:xfrm>
            </p:grpSpPr>
            <p:grpSp>
              <p:nvGrpSpPr>
                <p:cNvPr id="8312" name="Google Shape;8312;p95"/>
                <p:cNvGrpSpPr/>
                <p:nvPr/>
              </p:nvGrpSpPr>
              <p:grpSpPr>
                <a:xfrm>
                  <a:off x="1507666" y="2176104"/>
                  <a:ext cx="166395" cy="273149"/>
                  <a:chOff x="1507666" y="2176104"/>
                  <a:chExt cx="166395" cy="273149"/>
                </a:xfrm>
              </p:grpSpPr>
              <p:sp>
                <p:nvSpPr>
                  <p:cNvPr id="8313" name="Google Shape;8313;p9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9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9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9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9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0" name="Google Shape;8320;p9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2" name="Google Shape;8322;p95"/>
            <p:cNvGrpSpPr/>
            <p:nvPr/>
          </p:nvGrpSpPr>
          <p:grpSpPr>
            <a:xfrm>
              <a:off x="1284601" y="1681380"/>
              <a:ext cx="495923" cy="310517"/>
              <a:chOff x="1284601" y="1681380"/>
              <a:chExt cx="495923" cy="310517"/>
            </a:xfrm>
          </p:grpSpPr>
          <p:sp>
            <p:nvSpPr>
              <p:cNvPr id="8323" name="Google Shape;8323;p9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4" name="Google Shape;8324;p95"/>
              <p:cNvGrpSpPr/>
              <p:nvPr/>
            </p:nvGrpSpPr>
            <p:grpSpPr>
              <a:xfrm>
                <a:off x="1507666" y="1681380"/>
                <a:ext cx="272858" cy="310517"/>
                <a:chOff x="1507666" y="1681380"/>
                <a:chExt cx="272858" cy="310517"/>
              </a:xfrm>
            </p:grpSpPr>
            <p:grpSp>
              <p:nvGrpSpPr>
                <p:cNvPr id="8325" name="Google Shape;8325;p95"/>
                <p:cNvGrpSpPr/>
                <p:nvPr/>
              </p:nvGrpSpPr>
              <p:grpSpPr>
                <a:xfrm>
                  <a:off x="1507666" y="1700120"/>
                  <a:ext cx="166395" cy="272984"/>
                  <a:chOff x="1507666" y="1700120"/>
                  <a:chExt cx="166395" cy="272984"/>
                </a:xfrm>
              </p:grpSpPr>
              <p:sp>
                <p:nvSpPr>
                  <p:cNvPr id="8326" name="Google Shape;8326;p9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9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9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9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9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9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9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3" name="Google Shape;8333;p9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35" name="Google Shape;8335;p95"/>
          <p:cNvGrpSpPr/>
          <p:nvPr/>
        </p:nvGrpSpPr>
        <p:grpSpPr>
          <a:xfrm>
            <a:off x="6841403" y="2533512"/>
            <a:ext cx="1622269" cy="552443"/>
            <a:chOff x="6894650" y="2574740"/>
            <a:chExt cx="1445100" cy="492111"/>
          </a:xfrm>
        </p:grpSpPr>
        <p:sp>
          <p:nvSpPr>
            <p:cNvPr id="8336" name="Google Shape;8336;p9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9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9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9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1" name="Google Shape;8341;p9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342" name="Google Shape;8342;p95"/>
          <p:cNvGrpSpPr/>
          <p:nvPr/>
        </p:nvGrpSpPr>
        <p:grpSpPr>
          <a:xfrm>
            <a:off x="6860946" y="3907768"/>
            <a:ext cx="1583206" cy="475705"/>
            <a:chOff x="6953919" y="3907920"/>
            <a:chExt cx="1377300" cy="475705"/>
          </a:xfrm>
        </p:grpSpPr>
        <p:cxnSp>
          <p:nvCxnSpPr>
            <p:cNvPr id="8343" name="Google Shape;8343;p9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344" name="Google Shape;8344;p9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345" name="Google Shape;8345;p9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346" name="Google Shape;8346;p9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347" name="Google Shape;8347;p9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348" name="Google Shape;8348;p95"/>
          <p:cNvGrpSpPr/>
          <p:nvPr/>
        </p:nvGrpSpPr>
        <p:grpSpPr>
          <a:xfrm>
            <a:off x="2364534" y="2668913"/>
            <a:ext cx="836286" cy="824529"/>
            <a:chOff x="2389399" y="2595741"/>
            <a:chExt cx="812796" cy="801369"/>
          </a:xfrm>
        </p:grpSpPr>
        <p:grpSp>
          <p:nvGrpSpPr>
            <p:cNvPr id="8349" name="Google Shape;8349;p95"/>
            <p:cNvGrpSpPr/>
            <p:nvPr/>
          </p:nvGrpSpPr>
          <p:grpSpPr>
            <a:xfrm>
              <a:off x="2492145" y="2881565"/>
              <a:ext cx="607300" cy="229751"/>
              <a:chOff x="2492145" y="2881565"/>
              <a:chExt cx="607300" cy="229751"/>
            </a:xfrm>
          </p:grpSpPr>
          <p:sp>
            <p:nvSpPr>
              <p:cNvPr id="8350" name="Google Shape;8350;p9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95"/>
            <p:cNvGrpSpPr/>
            <p:nvPr/>
          </p:nvGrpSpPr>
          <p:grpSpPr>
            <a:xfrm>
              <a:off x="2389399" y="2595741"/>
              <a:ext cx="812796" cy="296825"/>
              <a:chOff x="2389399" y="2595741"/>
              <a:chExt cx="812796" cy="296825"/>
            </a:xfrm>
          </p:grpSpPr>
          <p:grpSp>
            <p:nvGrpSpPr>
              <p:cNvPr id="8354" name="Google Shape;8354;p95"/>
              <p:cNvGrpSpPr/>
              <p:nvPr/>
            </p:nvGrpSpPr>
            <p:grpSpPr>
              <a:xfrm>
                <a:off x="2389399" y="2595741"/>
                <a:ext cx="363638" cy="296825"/>
                <a:chOff x="2389399" y="2595741"/>
                <a:chExt cx="363638" cy="296825"/>
              </a:xfrm>
            </p:grpSpPr>
            <p:grpSp>
              <p:nvGrpSpPr>
                <p:cNvPr id="8355" name="Google Shape;8355;p95"/>
                <p:cNvGrpSpPr/>
                <p:nvPr/>
              </p:nvGrpSpPr>
              <p:grpSpPr>
                <a:xfrm>
                  <a:off x="2493852" y="2794333"/>
                  <a:ext cx="259185" cy="98232"/>
                  <a:chOff x="2493852" y="2794333"/>
                  <a:chExt cx="259185" cy="98232"/>
                </a:xfrm>
              </p:grpSpPr>
              <p:sp>
                <p:nvSpPr>
                  <p:cNvPr id="8356" name="Google Shape;8356;p9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9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95"/>
                <p:cNvGrpSpPr/>
                <p:nvPr/>
              </p:nvGrpSpPr>
              <p:grpSpPr>
                <a:xfrm>
                  <a:off x="2389399" y="2595741"/>
                  <a:ext cx="224343" cy="182054"/>
                  <a:chOff x="2389399" y="2595741"/>
                  <a:chExt cx="224343" cy="182054"/>
                </a:xfrm>
              </p:grpSpPr>
              <p:sp>
                <p:nvSpPr>
                  <p:cNvPr id="8360" name="Google Shape;8360;p9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2" name="Google Shape;8362;p95"/>
              <p:cNvGrpSpPr/>
              <p:nvPr/>
            </p:nvGrpSpPr>
            <p:grpSpPr>
              <a:xfrm>
                <a:off x="2683630" y="2595741"/>
                <a:ext cx="224334" cy="296825"/>
                <a:chOff x="2683630" y="2595741"/>
                <a:chExt cx="224334" cy="296825"/>
              </a:xfrm>
            </p:grpSpPr>
            <p:grpSp>
              <p:nvGrpSpPr>
                <p:cNvPr id="8363" name="Google Shape;8363;p95"/>
                <p:cNvGrpSpPr/>
                <p:nvPr/>
              </p:nvGrpSpPr>
              <p:grpSpPr>
                <a:xfrm>
                  <a:off x="2788083" y="2794333"/>
                  <a:ext cx="15356" cy="98232"/>
                  <a:chOff x="2788083" y="2794333"/>
                  <a:chExt cx="15356" cy="98232"/>
                </a:xfrm>
              </p:grpSpPr>
              <p:sp>
                <p:nvSpPr>
                  <p:cNvPr id="8364" name="Google Shape;8364;p9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95"/>
                <p:cNvGrpSpPr/>
                <p:nvPr/>
              </p:nvGrpSpPr>
              <p:grpSpPr>
                <a:xfrm>
                  <a:off x="2683630" y="2595741"/>
                  <a:ext cx="224334" cy="182054"/>
                  <a:chOff x="2683630" y="2595741"/>
                  <a:chExt cx="224334" cy="182054"/>
                </a:xfrm>
              </p:grpSpPr>
              <p:sp>
                <p:nvSpPr>
                  <p:cNvPr id="8368" name="Google Shape;8368;p9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9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0" name="Google Shape;8370;p95"/>
              <p:cNvGrpSpPr/>
              <p:nvPr/>
            </p:nvGrpSpPr>
            <p:grpSpPr>
              <a:xfrm>
                <a:off x="2838475" y="2595741"/>
                <a:ext cx="363719" cy="296825"/>
                <a:chOff x="2838475" y="2595741"/>
                <a:chExt cx="363719" cy="296825"/>
              </a:xfrm>
            </p:grpSpPr>
            <p:grpSp>
              <p:nvGrpSpPr>
                <p:cNvPr id="8371" name="Google Shape;8371;p95"/>
                <p:cNvGrpSpPr/>
                <p:nvPr/>
              </p:nvGrpSpPr>
              <p:grpSpPr>
                <a:xfrm>
                  <a:off x="2838475" y="2794333"/>
                  <a:ext cx="259185" cy="98232"/>
                  <a:chOff x="2838475" y="2794333"/>
                  <a:chExt cx="259185" cy="98232"/>
                </a:xfrm>
              </p:grpSpPr>
              <p:sp>
                <p:nvSpPr>
                  <p:cNvPr id="8372" name="Google Shape;8372;p9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9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9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95"/>
                <p:cNvGrpSpPr/>
                <p:nvPr/>
              </p:nvGrpSpPr>
              <p:grpSpPr>
                <a:xfrm>
                  <a:off x="2977852" y="2595741"/>
                  <a:ext cx="224343" cy="182054"/>
                  <a:chOff x="2977852" y="2595741"/>
                  <a:chExt cx="224343" cy="182054"/>
                </a:xfrm>
              </p:grpSpPr>
              <p:sp>
                <p:nvSpPr>
                  <p:cNvPr id="8376" name="Google Shape;8376;p9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78" name="Google Shape;8378;p95"/>
            <p:cNvGrpSpPr/>
            <p:nvPr/>
          </p:nvGrpSpPr>
          <p:grpSpPr>
            <a:xfrm>
              <a:off x="2389399" y="3100241"/>
              <a:ext cx="812796" cy="296869"/>
              <a:chOff x="2389399" y="3100241"/>
              <a:chExt cx="812796" cy="296869"/>
            </a:xfrm>
          </p:grpSpPr>
          <p:grpSp>
            <p:nvGrpSpPr>
              <p:cNvPr id="8379" name="Google Shape;8379;p95"/>
              <p:cNvGrpSpPr/>
              <p:nvPr/>
            </p:nvGrpSpPr>
            <p:grpSpPr>
              <a:xfrm>
                <a:off x="2683630" y="3100241"/>
                <a:ext cx="224334" cy="296869"/>
                <a:chOff x="2683630" y="3100241"/>
                <a:chExt cx="224334" cy="296869"/>
              </a:xfrm>
            </p:grpSpPr>
            <p:grpSp>
              <p:nvGrpSpPr>
                <p:cNvPr id="8380" name="Google Shape;8380;p95"/>
                <p:cNvGrpSpPr/>
                <p:nvPr/>
              </p:nvGrpSpPr>
              <p:grpSpPr>
                <a:xfrm>
                  <a:off x="2788083" y="3100241"/>
                  <a:ext cx="15356" cy="98237"/>
                  <a:chOff x="2788083" y="3100241"/>
                  <a:chExt cx="15356" cy="98237"/>
                </a:xfrm>
              </p:grpSpPr>
              <p:sp>
                <p:nvSpPr>
                  <p:cNvPr id="8381" name="Google Shape;8381;p9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9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95"/>
                <p:cNvGrpSpPr/>
                <p:nvPr/>
              </p:nvGrpSpPr>
              <p:grpSpPr>
                <a:xfrm>
                  <a:off x="2683630" y="3215065"/>
                  <a:ext cx="224334" cy="182045"/>
                  <a:chOff x="2683630" y="3215065"/>
                  <a:chExt cx="224334" cy="182045"/>
                </a:xfrm>
              </p:grpSpPr>
              <p:sp>
                <p:nvSpPr>
                  <p:cNvPr id="8385" name="Google Shape;8385;p9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9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7" name="Google Shape;8387;p95"/>
              <p:cNvGrpSpPr/>
              <p:nvPr/>
            </p:nvGrpSpPr>
            <p:grpSpPr>
              <a:xfrm>
                <a:off x="2389399" y="3100241"/>
                <a:ext cx="363638" cy="296869"/>
                <a:chOff x="2389399" y="3100241"/>
                <a:chExt cx="363638" cy="296869"/>
              </a:xfrm>
            </p:grpSpPr>
            <p:grpSp>
              <p:nvGrpSpPr>
                <p:cNvPr id="8388" name="Google Shape;8388;p95"/>
                <p:cNvGrpSpPr/>
                <p:nvPr/>
              </p:nvGrpSpPr>
              <p:grpSpPr>
                <a:xfrm>
                  <a:off x="2493852" y="3100241"/>
                  <a:ext cx="259185" cy="98237"/>
                  <a:chOff x="2493852" y="3100241"/>
                  <a:chExt cx="259185" cy="98237"/>
                </a:xfrm>
              </p:grpSpPr>
              <p:sp>
                <p:nvSpPr>
                  <p:cNvPr id="8389" name="Google Shape;8389;p9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9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95"/>
                <p:cNvGrpSpPr/>
                <p:nvPr/>
              </p:nvGrpSpPr>
              <p:grpSpPr>
                <a:xfrm>
                  <a:off x="2389399" y="3215065"/>
                  <a:ext cx="224343" cy="182045"/>
                  <a:chOff x="2389399" y="3215065"/>
                  <a:chExt cx="224343" cy="182045"/>
                </a:xfrm>
              </p:grpSpPr>
              <p:sp>
                <p:nvSpPr>
                  <p:cNvPr id="8393" name="Google Shape;8393;p9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9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5" name="Google Shape;8395;p95"/>
              <p:cNvGrpSpPr/>
              <p:nvPr/>
            </p:nvGrpSpPr>
            <p:grpSpPr>
              <a:xfrm>
                <a:off x="2838475" y="3100241"/>
                <a:ext cx="363719" cy="296869"/>
                <a:chOff x="2838475" y="3100241"/>
                <a:chExt cx="363719" cy="296869"/>
              </a:xfrm>
            </p:grpSpPr>
            <p:grpSp>
              <p:nvGrpSpPr>
                <p:cNvPr id="8396" name="Google Shape;8396;p95"/>
                <p:cNvGrpSpPr/>
                <p:nvPr/>
              </p:nvGrpSpPr>
              <p:grpSpPr>
                <a:xfrm>
                  <a:off x="2838475" y="3100241"/>
                  <a:ext cx="259185" cy="98237"/>
                  <a:chOff x="2838475" y="3100241"/>
                  <a:chExt cx="259185" cy="98237"/>
                </a:xfrm>
              </p:grpSpPr>
              <p:sp>
                <p:nvSpPr>
                  <p:cNvPr id="8397" name="Google Shape;8397;p9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9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9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95"/>
                <p:cNvGrpSpPr/>
                <p:nvPr/>
              </p:nvGrpSpPr>
              <p:grpSpPr>
                <a:xfrm>
                  <a:off x="2977852" y="3215065"/>
                  <a:ext cx="224343" cy="182045"/>
                  <a:chOff x="2977852" y="3215065"/>
                  <a:chExt cx="224343" cy="182045"/>
                </a:xfrm>
              </p:grpSpPr>
              <p:sp>
                <p:nvSpPr>
                  <p:cNvPr id="8401" name="Google Shape;8401;p9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406" name="Shape 8406"/>
        <p:cNvGrpSpPr/>
        <p:nvPr/>
      </p:nvGrpSpPr>
      <p:grpSpPr>
        <a:xfrm>
          <a:off x="0" y="0"/>
          <a:ext cx="0" cy="0"/>
          <a:chOff x="0" y="0"/>
          <a:chExt cx="0" cy="0"/>
        </a:xfrm>
      </p:grpSpPr>
      <p:grpSp>
        <p:nvGrpSpPr>
          <p:cNvPr id="8407" name="Google Shape;8407;p96"/>
          <p:cNvGrpSpPr/>
          <p:nvPr/>
        </p:nvGrpSpPr>
        <p:grpSpPr>
          <a:xfrm>
            <a:off x="718875" y="3363288"/>
            <a:ext cx="2390414" cy="1024800"/>
            <a:chOff x="728925" y="3296613"/>
            <a:chExt cx="2390414" cy="1024800"/>
          </a:xfrm>
        </p:grpSpPr>
        <p:grpSp>
          <p:nvGrpSpPr>
            <p:cNvPr id="8408" name="Google Shape;8408;p96"/>
            <p:cNvGrpSpPr/>
            <p:nvPr/>
          </p:nvGrpSpPr>
          <p:grpSpPr>
            <a:xfrm>
              <a:off x="728925" y="3619800"/>
              <a:ext cx="2390414" cy="500893"/>
              <a:chOff x="728925" y="3619800"/>
              <a:chExt cx="2390414" cy="500893"/>
            </a:xfrm>
          </p:grpSpPr>
          <p:sp>
            <p:nvSpPr>
              <p:cNvPr id="8409" name="Google Shape;8409;p9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10" name="Google Shape;8410;p9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411" name="Google Shape;8411;p96"/>
            <p:cNvGrpSpPr/>
            <p:nvPr/>
          </p:nvGrpSpPr>
          <p:grpSpPr>
            <a:xfrm>
              <a:off x="1348050" y="3296613"/>
              <a:ext cx="1706152" cy="1024800"/>
              <a:chOff x="1348050" y="3296613"/>
              <a:chExt cx="1706152" cy="1024800"/>
            </a:xfrm>
          </p:grpSpPr>
          <p:sp>
            <p:nvSpPr>
              <p:cNvPr id="8412" name="Google Shape;8412;p9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13" name="Google Shape;8413;p9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14" name="Google Shape;8414;p9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15" name="Google Shape;8415;p9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16" name="Google Shape;8416;p9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417" name="Google Shape;8417;p96"/>
            <p:cNvGrpSpPr/>
            <p:nvPr/>
          </p:nvGrpSpPr>
          <p:grpSpPr>
            <a:xfrm>
              <a:off x="1455707" y="3654858"/>
              <a:ext cx="1491150" cy="417657"/>
              <a:chOff x="1455707" y="3654858"/>
              <a:chExt cx="1491150" cy="417657"/>
            </a:xfrm>
          </p:grpSpPr>
          <p:sp>
            <p:nvSpPr>
              <p:cNvPr id="8418" name="Google Shape;8418;p9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9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9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9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9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9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9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9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9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9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9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9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9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9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38" name="Google Shape;8438;p96"/>
          <p:cNvGraphicFramePr/>
          <p:nvPr/>
        </p:nvGraphicFramePr>
        <p:xfrm>
          <a:off x="5954575" y="2361200"/>
          <a:ext cx="3000000" cy="3000000"/>
        </p:xfrm>
        <a:graphic>
          <a:graphicData uri="http://schemas.openxmlformats.org/drawingml/2006/table">
            <a:tbl>
              <a:tblPr>
                <a:noFill/>
                <a:tableStyleId>{7844772A-3206-4C2B-AA13-381B4E035C67}</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439" name="Google Shape;8439;p96"/>
          <p:cNvGrpSpPr/>
          <p:nvPr/>
        </p:nvGrpSpPr>
        <p:grpSpPr>
          <a:xfrm>
            <a:off x="727251" y="1188964"/>
            <a:ext cx="2396505" cy="976502"/>
            <a:chOff x="749309" y="1112739"/>
            <a:chExt cx="2371603" cy="976502"/>
          </a:xfrm>
        </p:grpSpPr>
        <p:grpSp>
          <p:nvGrpSpPr>
            <p:cNvPr id="8440" name="Google Shape;8440;p96"/>
            <p:cNvGrpSpPr/>
            <p:nvPr/>
          </p:nvGrpSpPr>
          <p:grpSpPr>
            <a:xfrm>
              <a:off x="1092126" y="1112739"/>
              <a:ext cx="2028786" cy="975464"/>
              <a:chOff x="1092126" y="1112739"/>
              <a:chExt cx="2028786" cy="975464"/>
            </a:xfrm>
          </p:grpSpPr>
          <p:sp>
            <p:nvSpPr>
              <p:cNvPr id="8441" name="Google Shape;8441;p9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9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9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9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9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9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9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9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9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9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9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9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9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9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9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9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96"/>
            <p:cNvGrpSpPr/>
            <p:nvPr/>
          </p:nvGrpSpPr>
          <p:grpSpPr>
            <a:xfrm>
              <a:off x="749309" y="1112739"/>
              <a:ext cx="314700" cy="975464"/>
              <a:chOff x="749309" y="1112739"/>
              <a:chExt cx="314700" cy="975464"/>
            </a:xfrm>
          </p:grpSpPr>
          <p:sp>
            <p:nvSpPr>
              <p:cNvPr id="8466" name="Google Shape;8466;p9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9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9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0" name="Google Shape;8470;p9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9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9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474" name="Google Shape;8474;p96"/>
          <p:cNvGraphicFramePr/>
          <p:nvPr/>
        </p:nvGraphicFramePr>
        <p:xfrm>
          <a:off x="5954600" y="1188950"/>
          <a:ext cx="3000000" cy="3000000"/>
        </p:xfrm>
        <a:graphic>
          <a:graphicData uri="http://schemas.openxmlformats.org/drawingml/2006/table">
            <a:tbl>
              <a:tblPr>
                <a:noFill/>
                <a:tableStyleId>{7844772A-3206-4C2B-AA13-381B4E035C67}</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475" name="Google Shape;8475;p96"/>
          <p:cNvGraphicFramePr/>
          <p:nvPr/>
        </p:nvGraphicFramePr>
        <p:xfrm>
          <a:off x="3375463" y="2361200"/>
          <a:ext cx="3000000" cy="3000000"/>
        </p:xfrm>
        <a:graphic>
          <a:graphicData uri="http://schemas.openxmlformats.org/drawingml/2006/table">
            <a:tbl>
              <a:tblPr>
                <a:noFill/>
                <a:tableStyleId>{7844772A-3206-4C2B-AA13-381B4E035C67}</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476" name="Google Shape;8476;p96"/>
          <p:cNvGrpSpPr/>
          <p:nvPr/>
        </p:nvGrpSpPr>
        <p:grpSpPr>
          <a:xfrm>
            <a:off x="3377449" y="3352160"/>
            <a:ext cx="2363377" cy="1047062"/>
            <a:chOff x="3358399" y="3285485"/>
            <a:chExt cx="2363377" cy="1047062"/>
          </a:xfrm>
        </p:grpSpPr>
        <p:grpSp>
          <p:nvGrpSpPr>
            <p:cNvPr id="8477" name="Google Shape;8477;p96"/>
            <p:cNvGrpSpPr/>
            <p:nvPr/>
          </p:nvGrpSpPr>
          <p:grpSpPr>
            <a:xfrm>
              <a:off x="3358412" y="3285485"/>
              <a:ext cx="2363244" cy="139500"/>
              <a:chOff x="3358412" y="3285485"/>
              <a:chExt cx="2363244" cy="139500"/>
            </a:xfrm>
          </p:grpSpPr>
          <p:sp>
            <p:nvSpPr>
              <p:cNvPr id="8478" name="Google Shape;8478;p9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9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9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96"/>
            <p:cNvGrpSpPr/>
            <p:nvPr/>
          </p:nvGrpSpPr>
          <p:grpSpPr>
            <a:xfrm>
              <a:off x="3358412" y="3466996"/>
              <a:ext cx="2363244" cy="139500"/>
              <a:chOff x="3358412" y="3466996"/>
              <a:chExt cx="2363244" cy="139500"/>
            </a:xfrm>
          </p:grpSpPr>
          <p:sp>
            <p:nvSpPr>
              <p:cNvPr id="8484" name="Google Shape;8484;p9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9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96"/>
            <p:cNvGrpSpPr/>
            <p:nvPr/>
          </p:nvGrpSpPr>
          <p:grpSpPr>
            <a:xfrm>
              <a:off x="3358412" y="3648507"/>
              <a:ext cx="2363244" cy="139500"/>
              <a:chOff x="3358412" y="3648507"/>
              <a:chExt cx="2363244" cy="139500"/>
            </a:xfrm>
          </p:grpSpPr>
          <p:sp>
            <p:nvSpPr>
              <p:cNvPr id="8490" name="Google Shape;8490;p9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9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9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9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9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96"/>
            <p:cNvGrpSpPr/>
            <p:nvPr/>
          </p:nvGrpSpPr>
          <p:grpSpPr>
            <a:xfrm>
              <a:off x="3358412" y="3830018"/>
              <a:ext cx="2363244" cy="139500"/>
              <a:chOff x="3358412" y="3830018"/>
              <a:chExt cx="2363244" cy="139500"/>
            </a:xfrm>
          </p:grpSpPr>
          <p:sp>
            <p:nvSpPr>
              <p:cNvPr id="8496" name="Google Shape;8496;p9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9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9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9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96"/>
            <p:cNvGrpSpPr/>
            <p:nvPr/>
          </p:nvGrpSpPr>
          <p:grpSpPr>
            <a:xfrm>
              <a:off x="3358399" y="4011514"/>
              <a:ext cx="2363377" cy="139537"/>
              <a:chOff x="3294800" y="4134603"/>
              <a:chExt cx="2638876" cy="152400"/>
            </a:xfrm>
          </p:grpSpPr>
          <p:sp>
            <p:nvSpPr>
              <p:cNvPr id="8502" name="Google Shape;8502;p9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9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9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96"/>
            <p:cNvGrpSpPr/>
            <p:nvPr/>
          </p:nvGrpSpPr>
          <p:grpSpPr>
            <a:xfrm>
              <a:off x="3358399" y="4193010"/>
              <a:ext cx="2363377" cy="139537"/>
              <a:chOff x="3294800" y="4134603"/>
              <a:chExt cx="2638876" cy="152400"/>
            </a:xfrm>
          </p:grpSpPr>
          <p:sp>
            <p:nvSpPr>
              <p:cNvPr id="8508" name="Google Shape;8508;p9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9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513" name="Google Shape;8513;p96"/>
          <p:cNvGraphicFramePr/>
          <p:nvPr/>
        </p:nvGraphicFramePr>
        <p:xfrm>
          <a:off x="728250" y="2361200"/>
          <a:ext cx="3000000" cy="3000000"/>
        </p:xfrm>
        <a:graphic>
          <a:graphicData uri="http://schemas.openxmlformats.org/drawingml/2006/table">
            <a:tbl>
              <a:tblPr>
                <a:noFill/>
                <a:tableStyleId>{7844772A-3206-4C2B-AA13-381B4E035C67}</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514" name="Google Shape;8514;p96"/>
          <p:cNvGrpSpPr/>
          <p:nvPr/>
        </p:nvGrpSpPr>
        <p:grpSpPr>
          <a:xfrm>
            <a:off x="4177919" y="2765014"/>
            <a:ext cx="1302095" cy="60959"/>
            <a:chOff x="3558802" y="4011427"/>
            <a:chExt cx="1866000" cy="111300"/>
          </a:xfrm>
        </p:grpSpPr>
        <p:sp>
          <p:nvSpPr>
            <p:cNvPr id="8515" name="Google Shape;8515;p9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9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96"/>
          <p:cNvGrpSpPr/>
          <p:nvPr/>
        </p:nvGrpSpPr>
        <p:grpSpPr>
          <a:xfrm>
            <a:off x="4723407" y="3047174"/>
            <a:ext cx="914340" cy="60959"/>
            <a:chOff x="3558802" y="4011427"/>
            <a:chExt cx="1866000" cy="111300"/>
          </a:xfrm>
        </p:grpSpPr>
        <p:sp>
          <p:nvSpPr>
            <p:cNvPr id="8518" name="Google Shape;8518;p9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9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96"/>
          <p:cNvGrpSpPr/>
          <p:nvPr/>
        </p:nvGrpSpPr>
        <p:grpSpPr>
          <a:xfrm>
            <a:off x="5926924" y="3381697"/>
            <a:ext cx="2519825" cy="1001454"/>
            <a:chOff x="1906114" y="789980"/>
            <a:chExt cx="1487676" cy="606868"/>
          </a:xfrm>
        </p:grpSpPr>
        <p:cxnSp>
          <p:nvCxnSpPr>
            <p:cNvPr id="8521" name="Google Shape;8521;p9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22" name="Google Shape;8522;p9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523" name="Google Shape;8523;p9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524" name="Google Shape;8524;p96"/>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525" name="Google Shape;8525;p96"/>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526" name="Google Shape;8526;p96"/>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527" name="Google Shape;8527;p96"/>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528" name="Google Shape;8528;p9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9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9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9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96"/>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535" name="Google Shape;8535;p96"/>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536" name="Google Shape;8536;p96"/>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537" name="Google Shape;8537;p9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96"/>
          <p:cNvGrpSpPr/>
          <p:nvPr/>
        </p:nvGrpSpPr>
        <p:grpSpPr>
          <a:xfrm>
            <a:off x="3372612" y="1159008"/>
            <a:ext cx="2363393" cy="1005865"/>
            <a:chOff x="3292400" y="1193188"/>
            <a:chExt cx="2615240" cy="1131075"/>
          </a:xfrm>
        </p:grpSpPr>
        <p:sp>
          <p:nvSpPr>
            <p:cNvPr id="8539" name="Google Shape;8539;p9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0" name="Google Shape;8540;p9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41" name="Google Shape;8541;p9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542" name="Google Shape;8542;p9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543" name="Google Shape;8543;p9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544" name="Google Shape;8544;p9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545" name="Google Shape;8545;p9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546" name="Google Shape;8546;p9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547" name="Google Shape;8547;p9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548" name="Google Shape;8548;p9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549" name="Google Shape;8549;p9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50" name="Google Shape;8550;p9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551" name="Google Shape;8551;p9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52" name="Google Shape;8552;p9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553" name="Google Shape;8553;p96"/>
            <p:cNvGrpSpPr/>
            <p:nvPr/>
          </p:nvGrpSpPr>
          <p:grpSpPr>
            <a:xfrm>
              <a:off x="3748438" y="1378608"/>
              <a:ext cx="2159202" cy="903971"/>
              <a:chOff x="1683525" y="2179850"/>
              <a:chExt cx="4519050" cy="2134525"/>
            </a:xfrm>
          </p:grpSpPr>
          <p:sp>
            <p:nvSpPr>
              <p:cNvPr id="8554" name="Google Shape;8554;p9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55" name="Google Shape;8555;p9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56" name="Google Shape;8556;p9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57" name="Google Shape;8557;p9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58" name="Google Shape;8558;p9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59" name="Google Shape;8559;p9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60" name="Google Shape;8560;p9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61" name="Google Shape;8561;p9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62" name="Google Shape;8562;p9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63" name="Google Shape;8563;p9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64" name="Google Shape;8564;p9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565" name="Google Shape;8565;p9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237" name="Shape 237"/>
        <p:cNvGrpSpPr/>
        <p:nvPr/>
      </p:nvGrpSpPr>
      <p:grpSpPr>
        <a:xfrm>
          <a:off x="0" y="0"/>
          <a:ext cx="0" cy="0"/>
          <a:chOff x="0" y="0"/>
          <a:chExt cx="0" cy="0"/>
        </a:xfrm>
      </p:grpSpPr>
      <p:sp>
        <p:nvSpPr>
          <p:cNvPr id="238" name="Google Shape;238;p34"/>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1</a:t>
            </a:r>
            <a:endParaRPr sz="3500"/>
          </a:p>
        </p:txBody>
      </p:sp>
      <p:sp>
        <p:nvSpPr>
          <p:cNvPr id="239" name="Google Shape;239;p34"/>
          <p:cNvSpPr txBox="1"/>
          <p:nvPr/>
        </p:nvSpPr>
        <p:spPr>
          <a:xfrm>
            <a:off x="282286" y="2889702"/>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current Master’s student who was homeschooled from 2nd to 9th grade for the purpose of pursuing competitive tennis.</a:t>
            </a:r>
            <a:endParaRPr>
              <a:solidFill>
                <a:schemeClr val="lt1"/>
              </a:solidFill>
              <a:latin typeface="Muli"/>
              <a:ea typeface="Muli"/>
              <a:cs typeface="Muli"/>
              <a:sym typeface="Muli"/>
            </a:endParaRPr>
          </a:p>
        </p:txBody>
      </p:sp>
      <p:sp>
        <p:nvSpPr>
          <p:cNvPr id="240" name="Google Shape;240;p34"/>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241" name="Google Shape;241;p34"/>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242" name="Google Shape;242;p34"/>
          <p:cNvSpPr txBox="1"/>
          <p:nvPr/>
        </p:nvSpPr>
        <p:spPr>
          <a:xfrm>
            <a:off x="2154000" y="3065175"/>
            <a:ext cx="18141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the biggest problem she remembers about her father's teaching was the harsh feedback because that was the only way he knew how to give feedback</a:t>
            </a:r>
            <a:endParaRPr>
              <a:solidFill>
                <a:schemeClr val="lt1"/>
              </a:solidFill>
              <a:latin typeface="Muli"/>
              <a:ea typeface="Muli"/>
              <a:cs typeface="Muli"/>
              <a:sym typeface="Muli"/>
            </a:endParaRPr>
          </a:p>
        </p:txBody>
      </p:sp>
      <p:sp>
        <p:nvSpPr>
          <p:cNvPr id="243" name="Google Shape;243;p34"/>
          <p:cNvSpPr txBox="1"/>
          <p:nvPr/>
        </p:nvSpPr>
        <p:spPr>
          <a:xfrm>
            <a:off x="2154000" y="1657600"/>
            <a:ext cx="2624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were</a:t>
            </a:r>
            <a:endParaRPr b="1" sz="2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surprised to realize…</a:t>
            </a:r>
            <a:endParaRPr b="1" sz="2000">
              <a:solidFill>
                <a:schemeClr val="lt1"/>
              </a:solidFill>
              <a:latin typeface="Montserrat"/>
              <a:ea typeface="Montserrat"/>
              <a:cs typeface="Montserrat"/>
              <a:sym typeface="Montserrat"/>
            </a:endParaRPr>
          </a:p>
        </p:txBody>
      </p:sp>
      <p:sp>
        <p:nvSpPr>
          <p:cNvPr id="244" name="Google Shape;244;p34"/>
          <p:cNvSpPr txBox="1"/>
          <p:nvPr/>
        </p:nvSpPr>
        <p:spPr>
          <a:xfrm>
            <a:off x="4314275" y="2889700"/>
            <a:ext cx="1772100" cy="14187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that parents, esp those who don't have a formal background in education, don't know how to provide constructive, academic feedback</a:t>
            </a:r>
            <a:endParaRPr>
              <a:solidFill>
                <a:schemeClr val="lt1"/>
              </a:solidFill>
              <a:latin typeface="Muli"/>
              <a:ea typeface="Muli"/>
              <a:cs typeface="Muli"/>
              <a:sym typeface="Muli"/>
            </a:endParaRPr>
          </a:p>
        </p:txBody>
      </p:sp>
      <p:sp>
        <p:nvSpPr>
          <p:cNvPr id="245" name="Google Shape;245;p34"/>
          <p:cNvSpPr txBox="1"/>
          <p:nvPr/>
        </p:nvSpPr>
        <p:spPr>
          <a:xfrm>
            <a:off x="4314275" y="1657607"/>
            <a:ext cx="19116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wonder if this means…</a:t>
            </a:r>
            <a:endParaRPr b="1" sz="2000">
              <a:solidFill>
                <a:schemeClr val="lt1"/>
              </a:solidFill>
              <a:latin typeface="Montserrat"/>
              <a:ea typeface="Montserrat"/>
              <a:cs typeface="Montserrat"/>
              <a:sym typeface="Montserrat"/>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569" name="Shape 8569"/>
        <p:cNvGrpSpPr/>
        <p:nvPr/>
      </p:nvGrpSpPr>
      <p:grpSpPr>
        <a:xfrm>
          <a:off x="0" y="0"/>
          <a:ext cx="0" cy="0"/>
          <a:chOff x="0" y="0"/>
          <a:chExt cx="0" cy="0"/>
        </a:xfrm>
      </p:grpSpPr>
      <p:grpSp>
        <p:nvGrpSpPr>
          <p:cNvPr id="8570" name="Google Shape;8570;p97"/>
          <p:cNvGrpSpPr/>
          <p:nvPr/>
        </p:nvGrpSpPr>
        <p:grpSpPr>
          <a:xfrm>
            <a:off x="4814684" y="1191441"/>
            <a:ext cx="745431" cy="718863"/>
            <a:chOff x="4249973" y="1201875"/>
            <a:chExt cx="1958568" cy="1888762"/>
          </a:xfrm>
        </p:grpSpPr>
        <p:sp>
          <p:nvSpPr>
            <p:cNvPr id="8571" name="Google Shape;8571;p9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2" name="Google Shape;8572;p97"/>
            <p:cNvGrpSpPr/>
            <p:nvPr/>
          </p:nvGrpSpPr>
          <p:grpSpPr>
            <a:xfrm>
              <a:off x="5853086" y="1789142"/>
              <a:ext cx="355454" cy="1048099"/>
              <a:chOff x="5576108" y="2016725"/>
              <a:chExt cx="565200" cy="1666560"/>
            </a:xfrm>
          </p:grpSpPr>
          <p:sp>
            <p:nvSpPr>
              <p:cNvPr id="8573" name="Google Shape;8573;p9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74" name="Google Shape;8574;p9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97"/>
            <p:cNvGrpSpPr/>
            <p:nvPr/>
          </p:nvGrpSpPr>
          <p:grpSpPr>
            <a:xfrm>
              <a:off x="4869455" y="2691676"/>
              <a:ext cx="1013897" cy="398961"/>
              <a:chOff x="4012057" y="3451825"/>
              <a:chExt cx="1612175" cy="634379"/>
            </a:xfrm>
          </p:grpSpPr>
          <p:sp>
            <p:nvSpPr>
              <p:cNvPr id="8576" name="Google Shape;8576;p9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77" name="Google Shape;8577;p9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97"/>
            <p:cNvGrpSpPr/>
            <p:nvPr/>
          </p:nvGrpSpPr>
          <p:grpSpPr>
            <a:xfrm>
              <a:off x="4276937" y="2155961"/>
              <a:ext cx="651965" cy="891358"/>
              <a:chOff x="3069908" y="2599997"/>
              <a:chExt cx="1036675" cy="1417328"/>
            </a:xfrm>
          </p:grpSpPr>
          <p:sp>
            <p:nvSpPr>
              <p:cNvPr id="8579" name="Google Shape;8579;p9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80" name="Google Shape;8580;p9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97"/>
            <p:cNvGrpSpPr/>
            <p:nvPr/>
          </p:nvGrpSpPr>
          <p:grpSpPr>
            <a:xfrm>
              <a:off x="5054918" y="1201875"/>
              <a:ext cx="999548" cy="602711"/>
              <a:chOff x="4306958" y="1082925"/>
              <a:chExt cx="1589359" cy="958358"/>
            </a:xfrm>
          </p:grpSpPr>
          <p:sp>
            <p:nvSpPr>
              <p:cNvPr id="8582" name="Google Shape;8582;p9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83" name="Google Shape;8583;p9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97"/>
            <p:cNvGrpSpPr/>
            <p:nvPr/>
          </p:nvGrpSpPr>
          <p:grpSpPr>
            <a:xfrm>
              <a:off x="4249973" y="1303451"/>
              <a:ext cx="799317" cy="841334"/>
              <a:chOff x="3027033" y="1244439"/>
              <a:chExt cx="1270977" cy="1337786"/>
            </a:xfrm>
          </p:grpSpPr>
          <p:sp>
            <p:nvSpPr>
              <p:cNvPr id="8585" name="Google Shape;8585;p9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86" name="Google Shape;8586;p9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7" name="Google Shape;8587;p97"/>
          <p:cNvGrpSpPr/>
          <p:nvPr/>
        </p:nvGrpSpPr>
        <p:grpSpPr>
          <a:xfrm>
            <a:off x="731057" y="2069890"/>
            <a:ext cx="761767" cy="729896"/>
            <a:chOff x="2657744" y="2337745"/>
            <a:chExt cx="832987" cy="798137"/>
          </a:xfrm>
        </p:grpSpPr>
        <p:sp>
          <p:nvSpPr>
            <p:cNvPr id="8588" name="Google Shape;8588;p9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9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9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9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9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9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97"/>
          <p:cNvGrpSpPr/>
          <p:nvPr/>
        </p:nvGrpSpPr>
        <p:grpSpPr>
          <a:xfrm>
            <a:off x="3242022" y="2073097"/>
            <a:ext cx="685569" cy="723586"/>
            <a:chOff x="3398134" y="2057755"/>
            <a:chExt cx="704087" cy="743130"/>
          </a:xfrm>
        </p:grpSpPr>
        <p:grpSp>
          <p:nvGrpSpPr>
            <p:cNvPr id="8595" name="Google Shape;8595;p97"/>
            <p:cNvGrpSpPr/>
            <p:nvPr/>
          </p:nvGrpSpPr>
          <p:grpSpPr>
            <a:xfrm>
              <a:off x="3398134" y="2290183"/>
              <a:ext cx="315300" cy="219900"/>
              <a:chOff x="3398134" y="2290183"/>
              <a:chExt cx="315300" cy="219900"/>
            </a:xfrm>
          </p:grpSpPr>
          <p:sp>
            <p:nvSpPr>
              <p:cNvPr id="8596" name="Google Shape;8596;p9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97" name="Google Shape;8597;p97"/>
              <p:cNvCxnSpPr>
                <a:stCxn id="859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598" name="Google Shape;8598;p97"/>
            <p:cNvGrpSpPr/>
            <p:nvPr/>
          </p:nvGrpSpPr>
          <p:grpSpPr>
            <a:xfrm>
              <a:off x="3547823" y="2467358"/>
              <a:ext cx="219900" cy="333527"/>
              <a:chOff x="3547823" y="2467358"/>
              <a:chExt cx="219900" cy="333527"/>
            </a:xfrm>
          </p:grpSpPr>
          <p:sp>
            <p:nvSpPr>
              <p:cNvPr id="8599" name="Google Shape;8599;p9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00" name="Google Shape;8600;p9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601" name="Google Shape;8601;p97"/>
            <p:cNvGrpSpPr/>
            <p:nvPr/>
          </p:nvGrpSpPr>
          <p:grpSpPr>
            <a:xfrm>
              <a:off x="3734138" y="2467358"/>
              <a:ext cx="219900" cy="333527"/>
              <a:chOff x="3734138" y="2467358"/>
              <a:chExt cx="219900" cy="333527"/>
            </a:xfrm>
          </p:grpSpPr>
          <p:sp>
            <p:nvSpPr>
              <p:cNvPr id="8602" name="Google Shape;8602;p9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03" name="Google Shape;8603;p9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604" name="Google Shape;8604;p97"/>
            <p:cNvGrpSpPr/>
            <p:nvPr/>
          </p:nvGrpSpPr>
          <p:grpSpPr>
            <a:xfrm>
              <a:off x="3787560" y="2288011"/>
              <a:ext cx="314661" cy="219900"/>
              <a:chOff x="3787560" y="2288011"/>
              <a:chExt cx="314661" cy="219900"/>
            </a:xfrm>
          </p:grpSpPr>
          <p:sp>
            <p:nvSpPr>
              <p:cNvPr id="8605" name="Google Shape;8605;p9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06" name="Google Shape;8606;p9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607" name="Google Shape;8607;p97"/>
            <p:cNvGrpSpPr/>
            <p:nvPr/>
          </p:nvGrpSpPr>
          <p:grpSpPr>
            <a:xfrm>
              <a:off x="3637290" y="2057755"/>
              <a:ext cx="219900" cy="335499"/>
              <a:chOff x="3637290" y="2057755"/>
              <a:chExt cx="219900" cy="335499"/>
            </a:xfrm>
          </p:grpSpPr>
          <p:sp>
            <p:nvSpPr>
              <p:cNvPr id="8608" name="Google Shape;8608;p9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609" name="Google Shape;8609;p9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610" name="Google Shape;8610;p97"/>
          <p:cNvGrpSpPr/>
          <p:nvPr/>
        </p:nvGrpSpPr>
        <p:grpSpPr>
          <a:xfrm>
            <a:off x="4917244" y="2079792"/>
            <a:ext cx="710153" cy="710153"/>
            <a:chOff x="5007123" y="2079403"/>
            <a:chExt cx="687600" cy="687600"/>
          </a:xfrm>
        </p:grpSpPr>
        <p:sp>
          <p:nvSpPr>
            <p:cNvPr id="8611" name="Google Shape;8611;p9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9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9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9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97"/>
          <p:cNvGrpSpPr/>
          <p:nvPr/>
        </p:nvGrpSpPr>
        <p:grpSpPr>
          <a:xfrm>
            <a:off x="5726681" y="2074299"/>
            <a:ext cx="720998" cy="721183"/>
            <a:chOff x="5797446" y="2063053"/>
            <a:chExt cx="698100" cy="698280"/>
          </a:xfrm>
        </p:grpSpPr>
        <p:sp>
          <p:nvSpPr>
            <p:cNvPr id="8616" name="Google Shape;8616;p9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9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9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9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97"/>
          <p:cNvGrpSpPr/>
          <p:nvPr/>
        </p:nvGrpSpPr>
        <p:grpSpPr>
          <a:xfrm>
            <a:off x="8171828" y="3719904"/>
            <a:ext cx="280585" cy="673164"/>
            <a:chOff x="8075075" y="3754290"/>
            <a:chExt cx="255612" cy="613194"/>
          </a:xfrm>
        </p:grpSpPr>
        <p:grpSp>
          <p:nvGrpSpPr>
            <p:cNvPr id="8621" name="Google Shape;8621;p97"/>
            <p:cNvGrpSpPr/>
            <p:nvPr/>
          </p:nvGrpSpPr>
          <p:grpSpPr>
            <a:xfrm>
              <a:off x="8075075" y="3754290"/>
              <a:ext cx="255612" cy="613194"/>
              <a:chOff x="8075075" y="3754290"/>
              <a:chExt cx="255612" cy="613194"/>
            </a:xfrm>
          </p:grpSpPr>
          <p:sp>
            <p:nvSpPr>
              <p:cNvPr id="8622" name="Google Shape;8622;p9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9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4" name="Google Shape;8624;p9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97"/>
          <p:cNvGrpSpPr/>
          <p:nvPr/>
        </p:nvGrpSpPr>
        <p:grpSpPr>
          <a:xfrm>
            <a:off x="5288887" y="3708700"/>
            <a:ext cx="470352" cy="683745"/>
            <a:chOff x="1697726" y="3244179"/>
            <a:chExt cx="788124" cy="1146069"/>
          </a:xfrm>
        </p:grpSpPr>
        <p:sp>
          <p:nvSpPr>
            <p:cNvPr id="8626" name="Google Shape;8626;p9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9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8" name="Google Shape;8628;p97"/>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9" name="Google Shape;8629;p97"/>
          <p:cNvGrpSpPr/>
          <p:nvPr/>
        </p:nvGrpSpPr>
        <p:grpSpPr>
          <a:xfrm>
            <a:off x="5910037" y="3719902"/>
            <a:ext cx="293891" cy="293845"/>
            <a:chOff x="6134814" y="3754290"/>
            <a:chExt cx="293891" cy="293845"/>
          </a:xfrm>
        </p:grpSpPr>
        <p:sp>
          <p:nvSpPr>
            <p:cNvPr id="8630" name="Google Shape;8630;p9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9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97"/>
          <p:cNvGrpSpPr/>
          <p:nvPr/>
        </p:nvGrpSpPr>
        <p:grpSpPr>
          <a:xfrm>
            <a:off x="5910037" y="4098574"/>
            <a:ext cx="293891" cy="293891"/>
            <a:chOff x="6134814" y="4086186"/>
            <a:chExt cx="293891" cy="293891"/>
          </a:xfrm>
        </p:grpSpPr>
        <p:sp>
          <p:nvSpPr>
            <p:cNvPr id="8633" name="Google Shape;8633;p9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9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5" name="Google Shape;8635;p97"/>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97"/>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7" name="Google Shape;8637;p97"/>
          <p:cNvGrpSpPr/>
          <p:nvPr/>
        </p:nvGrpSpPr>
        <p:grpSpPr>
          <a:xfrm>
            <a:off x="7835013" y="2927266"/>
            <a:ext cx="622883" cy="621944"/>
            <a:chOff x="1187048" y="238125"/>
            <a:chExt cx="5256397" cy="5248476"/>
          </a:xfrm>
        </p:grpSpPr>
        <p:sp>
          <p:nvSpPr>
            <p:cNvPr id="8638" name="Google Shape;8638;p9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9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9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9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97"/>
          <p:cNvGrpSpPr/>
          <p:nvPr/>
        </p:nvGrpSpPr>
        <p:grpSpPr>
          <a:xfrm>
            <a:off x="2292118" y="2936875"/>
            <a:ext cx="1310987" cy="612407"/>
            <a:chOff x="238125" y="1188750"/>
            <a:chExt cx="7140450" cy="3335550"/>
          </a:xfrm>
        </p:grpSpPr>
        <p:sp>
          <p:nvSpPr>
            <p:cNvPr id="8643" name="Google Shape;8643;p9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9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9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9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9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97"/>
          <p:cNvGrpSpPr/>
          <p:nvPr/>
        </p:nvGrpSpPr>
        <p:grpSpPr>
          <a:xfrm>
            <a:off x="6617990" y="2927430"/>
            <a:ext cx="1110299" cy="621702"/>
            <a:chOff x="238125" y="1335475"/>
            <a:chExt cx="5418735" cy="3034175"/>
          </a:xfrm>
        </p:grpSpPr>
        <p:sp>
          <p:nvSpPr>
            <p:cNvPr id="8649" name="Google Shape;8649;p9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9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9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97"/>
          <p:cNvGrpSpPr/>
          <p:nvPr/>
        </p:nvGrpSpPr>
        <p:grpSpPr>
          <a:xfrm>
            <a:off x="5435649" y="2924327"/>
            <a:ext cx="1074451" cy="627181"/>
            <a:chOff x="5359127" y="2910889"/>
            <a:chExt cx="1097723" cy="640831"/>
          </a:xfrm>
        </p:grpSpPr>
        <p:grpSp>
          <p:nvGrpSpPr>
            <p:cNvPr id="8653" name="Google Shape;8653;p97"/>
            <p:cNvGrpSpPr/>
            <p:nvPr/>
          </p:nvGrpSpPr>
          <p:grpSpPr>
            <a:xfrm>
              <a:off x="5929791" y="3263088"/>
              <a:ext cx="527060" cy="287097"/>
              <a:chOff x="5929791" y="3263088"/>
              <a:chExt cx="527060" cy="287097"/>
            </a:xfrm>
          </p:grpSpPr>
          <p:sp>
            <p:nvSpPr>
              <p:cNvPr id="8654" name="Google Shape;8654;p9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55" name="Google Shape;8655;p9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56" name="Google Shape;8656;p97"/>
            <p:cNvGrpSpPr/>
            <p:nvPr/>
          </p:nvGrpSpPr>
          <p:grpSpPr>
            <a:xfrm>
              <a:off x="5359127" y="3263089"/>
              <a:ext cx="526428" cy="288631"/>
              <a:chOff x="5359127" y="3263089"/>
              <a:chExt cx="526428" cy="288631"/>
            </a:xfrm>
          </p:grpSpPr>
          <p:sp>
            <p:nvSpPr>
              <p:cNvPr id="8657" name="Google Shape;8657;p9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58" name="Google Shape;8658;p9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59" name="Google Shape;8659;p97"/>
            <p:cNvGrpSpPr/>
            <p:nvPr/>
          </p:nvGrpSpPr>
          <p:grpSpPr>
            <a:xfrm>
              <a:off x="5551525" y="2910889"/>
              <a:ext cx="520901" cy="610283"/>
              <a:chOff x="5551525" y="2910889"/>
              <a:chExt cx="520901" cy="610283"/>
            </a:xfrm>
          </p:grpSpPr>
          <p:sp>
            <p:nvSpPr>
              <p:cNvPr id="8660" name="Google Shape;8660;p9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61" name="Google Shape;8661;p9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62" name="Google Shape;8662;p97"/>
            <p:cNvGrpSpPr/>
            <p:nvPr/>
          </p:nvGrpSpPr>
          <p:grpSpPr>
            <a:xfrm>
              <a:off x="5743962" y="2919100"/>
              <a:ext cx="623674" cy="284502"/>
              <a:chOff x="5743962" y="2919100"/>
              <a:chExt cx="623674" cy="284502"/>
            </a:xfrm>
          </p:grpSpPr>
          <p:sp>
            <p:nvSpPr>
              <p:cNvPr id="8663" name="Google Shape;8663;p9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64" name="Google Shape;8664;p9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665" name="Google Shape;8665;p97"/>
          <p:cNvGrpSpPr/>
          <p:nvPr/>
        </p:nvGrpSpPr>
        <p:grpSpPr>
          <a:xfrm>
            <a:off x="7586863" y="2075038"/>
            <a:ext cx="874976" cy="719600"/>
            <a:chOff x="7608988" y="2093194"/>
            <a:chExt cx="817276" cy="672147"/>
          </a:xfrm>
        </p:grpSpPr>
        <p:cxnSp>
          <p:nvCxnSpPr>
            <p:cNvPr id="8666" name="Google Shape;8666;p9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67" name="Google Shape;8667;p9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68" name="Google Shape;8668;p9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69" name="Google Shape;8669;p9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70" name="Google Shape;8670;p9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671" name="Google Shape;8671;p9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672" name="Google Shape;8672;p97"/>
            <p:cNvGrpSpPr/>
            <p:nvPr/>
          </p:nvGrpSpPr>
          <p:grpSpPr>
            <a:xfrm>
              <a:off x="7721175" y="2093194"/>
              <a:ext cx="599587" cy="623846"/>
              <a:chOff x="7721175" y="2093194"/>
              <a:chExt cx="599587" cy="623846"/>
            </a:xfrm>
          </p:grpSpPr>
          <p:grpSp>
            <p:nvGrpSpPr>
              <p:cNvPr id="8673" name="Google Shape;8673;p97"/>
              <p:cNvGrpSpPr/>
              <p:nvPr/>
            </p:nvGrpSpPr>
            <p:grpSpPr>
              <a:xfrm>
                <a:off x="7721175" y="2093194"/>
                <a:ext cx="291605" cy="623846"/>
                <a:chOff x="9405575" y="2061418"/>
                <a:chExt cx="291605" cy="623846"/>
              </a:xfrm>
            </p:grpSpPr>
            <p:sp>
              <p:nvSpPr>
                <p:cNvPr id="8674" name="Google Shape;8674;p9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9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9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9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9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9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9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97"/>
              <p:cNvGrpSpPr/>
              <p:nvPr/>
            </p:nvGrpSpPr>
            <p:grpSpPr>
              <a:xfrm flipH="1">
                <a:off x="8029157" y="2093194"/>
                <a:ext cx="291605" cy="623846"/>
                <a:chOff x="9405575" y="2061418"/>
                <a:chExt cx="291605" cy="623846"/>
              </a:xfrm>
            </p:grpSpPr>
            <p:sp>
              <p:nvSpPr>
                <p:cNvPr id="8682" name="Google Shape;8682;p9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9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9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9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9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9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9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89" name="Google Shape;8689;p97"/>
          <p:cNvGrpSpPr/>
          <p:nvPr/>
        </p:nvGrpSpPr>
        <p:grpSpPr>
          <a:xfrm>
            <a:off x="4031299" y="1191441"/>
            <a:ext cx="712557" cy="785901"/>
            <a:chOff x="4206459" y="1191441"/>
            <a:chExt cx="712557" cy="785901"/>
          </a:xfrm>
        </p:grpSpPr>
        <p:sp>
          <p:nvSpPr>
            <p:cNvPr id="8690" name="Google Shape;8690;p9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9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9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9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4" name="Google Shape;8694;p97"/>
            <p:cNvGrpSpPr/>
            <p:nvPr/>
          </p:nvGrpSpPr>
          <p:grpSpPr>
            <a:xfrm>
              <a:off x="4644280" y="1290523"/>
              <a:ext cx="143716" cy="29463"/>
              <a:chOff x="4644280" y="1290523"/>
              <a:chExt cx="143716" cy="29463"/>
            </a:xfrm>
          </p:grpSpPr>
          <p:sp>
            <p:nvSpPr>
              <p:cNvPr id="8695" name="Google Shape;8695;p9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9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9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9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97"/>
            <p:cNvGrpSpPr/>
            <p:nvPr/>
          </p:nvGrpSpPr>
          <p:grpSpPr>
            <a:xfrm>
              <a:off x="4356567" y="1191441"/>
              <a:ext cx="143690" cy="29488"/>
              <a:chOff x="4356567" y="1191441"/>
              <a:chExt cx="143690" cy="29488"/>
            </a:xfrm>
          </p:grpSpPr>
          <p:sp>
            <p:nvSpPr>
              <p:cNvPr id="8700" name="Google Shape;8700;p9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9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9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9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97"/>
            <p:cNvGrpSpPr/>
            <p:nvPr/>
          </p:nvGrpSpPr>
          <p:grpSpPr>
            <a:xfrm>
              <a:off x="4339009" y="1863727"/>
              <a:ext cx="143703" cy="29476"/>
              <a:chOff x="4339009" y="1863727"/>
              <a:chExt cx="143703" cy="29476"/>
            </a:xfrm>
          </p:grpSpPr>
          <p:sp>
            <p:nvSpPr>
              <p:cNvPr id="8705" name="Google Shape;8705;p9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9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9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9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97"/>
            <p:cNvGrpSpPr/>
            <p:nvPr/>
          </p:nvGrpSpPr>
          <p:grpSpPr>
            <a:xfrm>
              <a:off x="4206459" y="1607315"/>
              <a:ext cx="29539" cy="142899"/>
              <a:chOff x="4206459" y="1607315"/>
              <a:chExt cx="29539" cy="142899"/>
            </a:xfrm>
          </p:grpSpPr>
          <p:sp>
            <p:nvSpPr>
              <p:cNvPr id="8710" name="Google Shape;8710;p9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9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9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9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4" name="Google Shape;8714;p9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9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9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9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8" name="Google Shape;8718;p97"/>
            <p:cNvGrpSpPr/>
            <p:nvPr/>
          </p:nvGrpSpPr>
          <p:grpSpPr>
            <a:xfrm>
              <a:off x="4889463" y="1423737"/>
              <a:ext cx="29552" cy="142899"/>
              <a:chOff x="4889463" y="1423737"/>
              <a:chExt cx="29552" cy="142899"/>
            </a:xfrm>
          </p:grpSpPr>
          <p:sp>
            <p:nvSpPr>
              <p:cNvPr id="8719" name="Google Shape;8719;p9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9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9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9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97"/>
            <p:cNvGrpSpPr/>
            <p:nvPr/>
          </p:nvGrpSpPr>
          <p:grpSpPr>
            <a:xfrm>
              <a:off x="4771663" y="1876896"/>
              <a:ext cx="108651" cy="100447"/>
              <a:chOff x="4771663" y="1876896"/>
              <a:chExt cx="108651" cy="100447"/>
            </a:xfrm>
          </p:grpSpPr>
          <p:sp>
            <p:nvSpPr>
              <p:cNvPr id="8724" name="Google Shape;8724;p9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9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9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9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8" name="Google Shape;8728;p97"/>
          <p:cNvGrpSpPr/>
          <p:nvPr/>
        </p:nvGrpSpPr>
        <p:grpSpPr>
          <a:xfrm>
            <a:off x="4026774" y="2074664"/>
            <a:ext cx="791287" cy="720350"/>
            <a:chOff x="267375" y="1071875"/>
            <a:chExt cx="470500" cy="428550"/>
          </a:xfrm>
        </p:grpSpPr>
        <p:sp>
          <p:nvSpPr>
            <p:cNvPr id="8729" name="Google Shape;8729;p9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9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9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9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9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9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9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9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97"/>
          <p:cNvGrpSpPr/>
          <p:nvPr/>
        </p:nvGrpSpPr>
        <p:grpSpPr>
          <a:xfrm>
            <a:off x="727269" y="3719294"/>
            <a:ext cx="1408444" cy="673166"/>
            <a:chOff x="712664" y="3693287"/>
            <a:chExt cx="1460738" cy="698160"/>
          </a:xfrm>
        </p:grpSpPr>
        <p:grpSp>
          <p:nvGrpSpPr>
            <p:cNvPr id="8738" name="Google Shape;8738;p97"/>
            <p:cNvGrpSpPr/>
            <p:nvPr/>
          </p:nvGrpSpPr>
          <p:grpSpPr>
            <a:xfrm>
              <a:off x="1380079" y="4133090"/>
              <a:ext cx="234048" cy="258099"/>
              <a:chOff x="1380079" y="4133090"/>
              <a:chExt cx="234048" cy="258099"/>
            </a:xfrm>
          </p:grpSpPr>
          <p:sp>
            <p:nvSpPr>
              <p:cNvPr id="8739" name="Google Shape;8739;p9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9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9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2" name="Google Shape;8742;p97"/>
            <p:cNvGrpSpPr/>
            <p:nvPr/>
          </p:nvGrpSpPr>
          <p:grpSpPr>
            <a:xfrm>
              <a:off x="884610" y="3864082"/>
              <a:ext cx="1118566" cy="527275"/>
              <a:chOff x="890961" y="3865463"/>
              <a:chExt cx="1115221" cy="525698"/>
            </a:xfrm>
          </p:grpSpPr>
          <p:sp>
            <p:nvSpPr>
              <p:cNvPr id="8743" name="Google Shape;8743;p9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9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9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97"/>
            <p:cNvGrpSpPr/>
            <p:nvPr/>
          </p:nvGrpSpPr>
          <p:grpSpPr>
            <a:xfrm>
              <a:off x="712664" y="3693287"/>
              <a:ext cx="1460738" cy="698160"/>
              <a:chOff x="712664" y="3693025"/>
              <a:chExt cx="1460738" cy="698160"/>
            </a:xfrm>
          </p:grpSpPr>
          <p:sp>
            <p:nvSpPr>
              <p:cNvPr id="8747" name="Google Shape;8747;p9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9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9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9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9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9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3" name="Google Shape;8753;p97"/>
          <p:cNvGrpSpPr/>
          <p:nvPr/>
        </p:nvGrpSpPr>
        <p:grpSpPr>
          <a:xfrm>
            <a:off x="3164985" y="1191441"/>
            <a:ext cx="795485" cy="738831"/>
            <a:chOff x="3348603" y="1236445"/>
            <a:chExt cx="749256" cy="695894"/>
          </a:xfrm>
        </p:grpSpPr>
        <p:grpSp>
          <p:nvGrpSpPr>
            <p:cNvPr id="8754" name="Google Shape;8754;p97"/>
            <p:cNvGrpSpPr/>
            <p:nvPr/>
          </p:nvGrpSpPr>
          <p:grpSpPr>
            <a:xfrm>
              <a:off x="3583779" y="1236445"/>
              <a:ext cx="293795" cy="285811"/>
              <a:chOff x="3750225" y="1774000"/>
              <a:chExt cx="149575" cy="145525"/>
            </a:xfrm>
          </p:grpSpPr>
          <p:sp>
            <p:nvSpPr>
              <p:cNvPr id="8755" name="Google Shape;8755;p9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9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97"/>
            <p:cNvGrpSpPr/>
            <p:nvPr/>
          </p:nvGrpSpPr>
          <p:grpSpPr>
            <a:xfrm>
              <a:off x="3775534" y="1462599"/>
              <a:ext cx="322325" cy="285958"/>
              <a:chOff x="3847850" y="1889150"/>
              <a:chExt cx="164100" cy="145600"/>
            </a:xfrm>
          </p:grpSpPr>
          <p:sp>
            <p:nvSpPr>
              <p:cNvPr id="8758" name="Google Shape;8758;p9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9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97"/>
            <p:cNvGrpSpPr/>
            <p:nvPr/>
          </p:nvGrpSpPr>
          <p:grpSpPr>
            <a:xfrm>
              <a:off x="3545329" y="1646528"/>
              <a:ext cx="293746" cy="285811"/>
              <a:chOff x="3730650" y="1982800"/>
              <a:chExt cx="149550" cy="145525"/>
            </a:xfrm>
          </p:grpSpPr>
          <p:sp>
            <p:nvSpPr>
              <p:cNvPr id="8761" name="Google Shape;8761;p9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9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97"/>
            <p:cNvGrpSpPr/>
            <p:nvPr/>
          </p:nvGrpSpPr>
          <p:grpSpPr>
            <a:xfrm>
              <a:off x="3348603" y="1415046"/>
              <a:ext cx="294384" cy="284387"/>
              <a:chOff x="3630494" y="1864938"/>
              <a:chExt cx="149875" cy="144800"/>
            </a:xfrm>
          </p:grpSpPr>
          <p:sp>
            <p:nvSpPr>
              <p:cNvPr id="8764" name="Google Shape;8764;p9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9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6" name="Google Shape;8766;p97"/>
          <p:cNvGrpSpPr/>
          <p:nvPr/>
        </p:nvGrpSpPr>
        <p:grpSpPr>
          <a:xfrm>
            <a:off x="2286512" y="3714337"/>
            <a:ext cx="1324924" cy="678083"/>
            <a:chOff x="2413923" y="3711366"/>
            <a:chExt cx="1374117" cy="703260"/>
          </a:xfrm>
        </p:grpSpPr>
        <p:grpSp>
          <p:nvGrpSpPr>
            <p:cNvPr id="8767" name="Google Shape;8767;p97"/>
            <p:cNvGrpSpPr/>
            <p:nvPr/>
          </p:nvGrpSpPr>
          <p:grpSpPr>
            <a:xfrm>
              <a:off x="2413923" y="3711366"/>
              <a:ext cx="1374117" cy="703260"/>
              <a:chOff x="2413923" y="3711366"/>
              <a:chExt cx="1374117" cy="703260"/>
            </a:xfrm>
          </p:grpSpPr>
          <p:sp>
            <p:nvSpPr>
              <p:cNvPr id="8768" name="Google Shape;8768;p9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9" name="Google Shape;8769;p97"/>
              <p:cNvGrpSpPr/>
              <p:nvPr/>
            </p:nvGrpSpPr>
            <p:grpSpPr>
              <a:xfrm>
                <a:off x="2600284" y="3808654"/>
                <a:ext cx="234506" cy="138009"/>
                <a:chOff x="2600284" y="3808654"/>
                <a:chExt cx="234506" cy="138009"/>
              </a:xfrm>
            </p:grpSpPr>
            <p:sp>
              <p:nvSpPr>
                <p:cNvPr id="8770" name="Google Shape;8770;p9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1" name="Google Shape;8771;p9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72" name="Google Shape;8772;p97"/>
              <p:cNvGrpSpPr/>
              <p:nvPr/>
            </p:nvGrpSpPr>
            <p:grpSpPr>
              <a:xfrm>
                <a:off x="3359659" y="3805664"/>
                <a:ext cx="232294" cy="141000"/>
                <a:chOff x="3359659" y="3805664"/>
                <a:chExt cx="232294" cy="141000"/>
              </a:xfrm>
            </p:grpSpPr>
            <p:sp>
              <p:nvSpPr>
                <p:cNvPr id="8773" name="Google Shape;8773;p9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4" name="Google Shape;8774;p9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75" name="Google Shape;8775;p97"/>
              <p:cNvGrpSpPr/>
              <p:nvPr/>
            </p:nvGrpSpPr>
            <p:grpSpPr>
              <a:xfrm>
                <a:off x="3067316" y="3711366"/>
                <a:ext cx="66900" cy="166809"/>
                <a:chOff x="3067316" y="3711366"/>
                <a:chExt cx="66900" cy="166809"/>
              </a:xfrm>
            </p:grpSpPr>
            <p:sp>
              <p:nvSpPr>
                <p:cNvPr id="8776" name="Google Shape;8776;p9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7" name="Google Shape;8777;p9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78" name="Google Shape;8778;p97"/>
              <p:cNvGrpSpPr/>
              <p:nvPr/>
            </p:nvGrpSpPr>
            <p:grpSpPr>
              <a:xfrm>
                <a:off x="2413923" y="4058666"/>
                <a:ext cx="224119" cy="66900"/>
                <a:chOff x="2413923" y="4058666"/>
                <a:chExt cx="224119" cy="66900"/>
              </a:xfrm>
            </p:grpSpPr>
            <p:sp>
              <p:nvSpPr>
                <p:cNvPr id="8779" name="Google Shape;8779;p9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0" name="Google Shape;8780;p9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81" name="Google Shape;8781;p97"/>
              <p:cNvGrpSpPr/>
              <p:nvPr/>
            </p:nvGrpSpPr>
            <p:grpSpPr>
              <a:xfrm>
                <a:off x="3564643" y="4058666"/>
                <a:ext cx="223397" cy="66900"/>
                <a:chOff x="3564643" y="4058666"/>
                <a:chExt cx="223397" cy="66900"/>
              </a:xfrm>
            </p:grpSpPr>
            <p:sp>
              <p:nvSpPr>
                <p:cNvPr id="8782" name="Google Shape;8782;p9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3" name="Google Shape;8783;p9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784" name="Google Shape;8784;p97"/>
            <p:cNvGrpSpPr/>
            <p:nvPr/>
          </p:nvGrpSpPr>
          <p:grpSpPr>
            <a:xfrm>
              <a:off x="2633353" y="3965763"/>
              <a:ext cx="933975" cy="445687"/>
              <a:chOff x="2633353" y="3965763"/>
              <a:chExt cx="933975" cy="445687"/>
            </a:xfrm>
          </p:grpSpPr>
          <p:sp>
            <p:nvSpPr>
              <p:cNvPr id="8785" name="Google Shape;8785;p9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9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7" name="Google Shape;8787;p97"/>
          <p:cNvGrpSpPr/>
          <p:nvPr/>
        </p:nvGrpSpPr>
        <p:grpSpPr>
          <a:xfrm>
            <a:off x="6410784" y="1264884"/>
            <a:ext cx="1131087" cy="587383"/>
            <a:chOff x="238125" y="999450"/>
            <a:chExt cx="7140700" cy="3708225"/>
          </a:xfrm>
        </p:grpSpPr>
        <p:sp>
          <p:nvSpPr>
            <p:cNvPr id="8788" name="Google Shape;8788;p9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9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9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9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9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9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9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9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9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97"/>
          <p:cNvGrpSpPr/>
          <p:nvPr/>
        </p:nvGrpSpPr>
        <p:grpSpPr>
          <a:xfrm>
            <a:off x="3762234" y="3714379"/>
            <a:ext cx="1375854" cy="678131"/>
            <a:chOff x="3913765" y="3641905"/>
            <a:chExt cx="1522805" cy="750560"/>
          </a:xfrm>
        </p:grpSpPr>
        <p:grpSp>
          <p:nvGrpSpPr>
            <p:cNvPr id="8798" name="Google Shape;8798;p97"/>
            <p:cNvGrpSpPr/>
            <p:nvPr/>
          </p:nvGrpSpPr>
          <p:grpSpPr>
            <a:xfrm>
              <a:off x="3913765" y="3997002"/>
              <a:ext cx="1522805" cy="395463"/>
              <a:chOff x="3913765" y="3997002"/>
              <a:chExt cx="1522805" cy="395463"/>
            </a:xfrm>
          </p:grpSpPr>
          <p:grpSp>
            <p:nvGrpSpPr>
              <p:cNvPr id="8799" name="Google Shape;8799;p97"/>
              <p:cNvGrpSpPr/>
              <p:nvPr/>
            </p:nvGrpSpPr>
            <p:grpSpPr>
              <a:xfrm>
                <a:off x="3913765" y="4138659"/>
                <a:ext cx="507602" cy="253806"/>
                <a:chOff x="3913765" y="4138659"/>
                <a:chExt cx="507602" cy="253806"/>
              </a:xfrm>
            </p:grpSpPr>
            <p:sp>
              <p:nvSpPr>
                <p:cNvPr id="8800" name="Google Shape;8800;p9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9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802" name="Google Shape;8802;p97"/>
              <p:cNvGrpSpPr/>
              <p:nvPr/>
            </p:nvGrpSpPr>
            <p:grpSpPr>
              <a:xfrm>
                <a:off x="4421361" y="3997002"/>
                <a:ext cx="507618" cy="395463"/>
                <a:chOff x="4421361" y="3997002"/>
                <a:chExt cx="507618" cy="395463"/>
              </a:xfrm>
            </p:grpSpPr>
            <p:sp>
              <p:nvSpPr>
                <p:cNvPr id="8803" name="Google Shape;8803;p9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9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97"/>
              <p:cNvGrpSpPr/>
              <p:nvPr/>
            </p:nvGrpSpPr>
            <p:grpSpPr>
              <a:xfrm>
                <a:off x="4928973" y="4189418"/>
                <a:ext cx="507596" cy="203047"/>
                <a:chOff x="4928973" y="4189418"/>
                <a:chExt cx="507596" cy="203047"/>
              </a:xfrm>
            </p:grpSpPr>
            <p:sp>
              <p:nvSpPr>
                <p:cNvPr id="8806" name="Google Shape;8806;p9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9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8" name="Google Shape;8808;p97"/>
            <p:cNvGrpSpPr/>
            <p:nvPr/>
          </p:nvGrpSpPr>
          <p:grpSpPr>
            <a:xfrm>
              <a:off x="4482186" y="3641905"/>
              <a:ext cx="397605" cy="349784"/>
              <a:chOff x="2906375" y="1159725"/>
              <a:chExt cx="1860575" cy="1636800"/>
            </a:xfrm>
          </p:grpSpPr>
          <p:sp>
            <p:nvSpPr>
              <p:cNvPr id="8809" name="Google Shape;8809;p9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9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9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9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3" name="Google Shape;8813;p97"/>
          <p:cNvGrpSpPr/>
          <p:nvPr/>
        </p:nvGrpSpPr>
        <p:grpSpPr>
          <a:xfrm>
            <a:off x="6546943" y="2074305"/>
            <a:ext cx="940737" cy="721067"/>
            <a:chOff x="6599718" y="2068734"/>
            <a:chExt cx="940737" cy="721067"/>
          </a:xfrm>
        </p:grpSpPr>
        <p:sp>
          <p:nvSpPr>
            <p:cNvPr id="8814" name="Google Shape;8814;p9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9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9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9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9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9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0" name="Google Shape;8820;p97"/>
            <p:cNvGrpSpPr/>
            <p:nvPr/>
          </p:nvGrpSpPr>
          <p:grpSpPr>
            <a:xfrm>
              <a:off x="6836957" y="2068734"/>
              <a:ext cx="461892" cy="721067"/>
              <a:chOff x="6836957" y="2068734"/>
              <a:chExt cx="461892" cy="721067"/>
            </a:xfrm>
          </p:grpSpPr>
          <p:sp>
            <p:nvSpPr>
              <p:cNvPr id="8821" name="Google Shape;8821;p9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9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9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9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9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9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7" name="Google Shape;8827;p97"/>
              <p:cNvGrpSpPr/>
              <p:nvPr/>
            </p:nvGrpSpPr>
            <p:grpSpPr>
              <a:xfrm>
                <a:off x="6836957" y="2068734"/>
                <a:ext cx="461892" cy="721067"/>
                <a:chOff x="6836957" y="2068734"/>
                <a:chExt cx="461892" cy="721067"/>
              </a:xfrm>
            </p:grpSpPr>
            <p:sp>
              <p:nvSpPr>
                <p:cNvPr id="8828" name="Google Shape;8828;p9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9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9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9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9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9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9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35" name="Google Shape;8835;p97"/>
          <p:cNvGrpSpPr/>
          <p:nvPr/>
        </p:nvGrpSpPr>
        <p:grpSpPr>
          <a:xfrm>
            <a:off x="2430262" y="2078652"/>
            <a:ext cx="712577" cy="712374"/>
            <a:chOff x="2559249" y="2069323"/>
            <a:chExt cx="685566" cy="685634"/>
          </a:xfrm>
        </p:grpSpPr>
        <p:sp>
          <p:nvSpPr>
            <p:cNvPr id="8836" name="Google Shape;8836;p9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9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9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9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9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9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9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9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9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9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9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9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9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97"/>
          <p:cNvGrpSpPr/>
          <p:nvPr/>
        </p:nvGrpSpPr>
        <p:grpSpPr>
          <a:xfrm>
            <a:off x="7612699" y="1191441"/>
            <a:ext cx="845645" cy="711911"/>
            <a:chOff x="951975" y="315800"/>
            <a:chExt cx="5860325" cy="4933550"/>
          </a:xfrm>
        </p:grpSpPr>
        <p:sp>
          <p:nvSpPr>
            <p:cNvPr id="8850" name="Google Shape;8850;p9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9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9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9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9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9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9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9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97"/>
          <p:cNvGrpSpPr/>
          <p:nvPr/>
        </p:nvGrpSpPr>
        <p:grpSpPr>
          <a:xfrm>
            <a:off x="3709828" y="2927550"/>
            <a:ext cx="1617932" cy="621724"/>
            <a:chOff x="3862800" y="3038525"/>
            <a:chExt cx="1329006" cy="510698"/>
          </a:xfrm>
        </p:grpSpPr>
        <p:sp>
          <p:nvSpPr>
            <p:cNvPr id="8859" name="Google Shape;8859;p9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9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1" name="Google Shape;8861;p97"/>
            <p:cNvGrpSpPr/>
            <p:nvPr/>
          </p:nvGrpSpPr>
          <p:grpSpPr>
            <a:xfrm>
              <a:off x="3967075" y="3040337"/>
              <a:ext cx="1019927" cy="402126"/>
              <a:chOff x="3967075" y="3040337"/>
              <a:chExt cx="1019927" cy="402126"/>
            </a:xfrm>
          </p:grpSpPr>
          <p:sp>
            <p:nvSpPr>
              <p:cNvPr id="8862" name="Google Shape;8862;p9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9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97"/>
            <p:cNvGrpSpPr/>
            <p:nvPr/>
          </p:nvGrpSpPr>
          <p:grpSpPr>
            <a:xfrm>
              <a:off x="4186700" y="3040337"/>
              <a:ext cx="390475" cy="183289"/>
              <a:chOff x="4186700" y="3040337"/>
              <a:chExt cx="390475" cy="183289"/>
            </a:xfrm>
          </p:grpSpPr>
          <p:sp>
            <p:nvSpPr>
              <p:cNvPr id="8865" name="Google Shape;8865;p9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9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97"/>
            <p:cNvGrpSpPr/>
            <p:nvPr/>
          </p:nvGrpSpPr>
          <p:grpSpPr>
            <a:xfrm>
              <a:off x="4073727" y="3040337"/>
              <a:ext cx="697794" cy="296263"/>
              <a:chOff x="4073727" y="3040337"/>
              <a:chExt cx="697794" cy="296263"/>
            </a:xfrm>
          </p:grpSpPr>
          <p:sp>
            <p:nvSpPr>
              <p:cNvPr id="8868" name="Google Shape;8868;p9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9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97"/>
            <p:cNvGrpSpPr/>
            <p:nvPr/>
          </p:nvGrpSpPr>
          <p:grpSpPr>
            <a:xfrm>
              <a:off x="3862800" y="3038525"/>
              <a:ext cx="1329006" cy="510698"/>
              <a:chOff x="3862800" y="3038525"/>
              <a:chExt cx="1329006" cy="510698"/>
            </a:xfrm>
          </p:grpSpPr>
          <p:sp>
            <p:nvSpPr>
              <p:cNvPr id="8871" name="Google Shape;8871;p9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9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3" name="Google Shape;8873;p97"/>
          <p:cNvGrpSpPr/>
          <p:nvPr/>
        </p:nvGrpSpPr>
        <p:grpSpPr>
          <a:xfrm>
            <a:off x="718150" y="1191441"/>
            <a:ext cx="883205" cy="775176"/>
            <a:chOff x="649648" y="271400"/>
            <a:chExt cx="6215377" cy="5455143"/>
          </a:xfrm>
        </p:grpSpPr>
        <p:sp>
          <p:nvSpPr>
            <p:cNvPr id="8874" name="Google Shape;8874;p9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9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9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9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9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9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9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9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9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9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9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9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97"/>
          <p:cNvGrpSpPr/>
          <p:nvPr/>
        </p:nvGrpSpPr>
        <p:grpSpPr>
          <a:xfrm>
            <a:off x="2326452" y="1191441"/>
            <a:ext cx="767704" cy="815489"/>
            <a:chOff x="2499700" y="1135950"/>
            <a:chExt cx="732402" cy="777990"/>
          </a:xfrm>
        </p:grpSpPr>
        <p:grpSp>
          <p:nvGrpSpPr>
            <p:cNvPr id="8887" name="Google Shape;8887;p97"/>
            <p:cNvGrpSpPr/>
            <p:nvPr/>
          </p:nvGrpSpPr>
          <p:grpSpPr>
            <a:xfrm>
              <a:off x="2499700" y="1135950"/>
              <a:ext cx="732402" cy="694705"/>
              <a:chOff x="2499700" y="1135950"/>
              <a:chExt cx="732402" cy="694705"/>
            </a:xfrm>
          </p:grpSpPr>
          <p:sp>
            <p:nvSpPr>
              <p:cNvPr id="8888" name="Google Shape;8888;p9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9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9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9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9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9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9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9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9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9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9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9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9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9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9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9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9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9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9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9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9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9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9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9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9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9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9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97"/>
            <p:cNvGrpSpPr/>
            <p:nvPr/>
          </p:nvGrpSpPr>
          <p:grpSpPr>
            <a:xfrm>
              <a:off x="2517909" y="1188726"/>
              <a:ext cx="702702" cy="725214"/>
              <a:chOff x="2517909" y="1188726"/>
              <a:chExt cx="702702" cy="725214"/>
            </a:xfrm>
          </p:grpSpPr>
          <p:sp>
            <p:nvSpPr>
              <p:cNvPr id="8916" name="Google Shape;8916;p9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9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9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9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9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1" name="Google Shape;8921;p97"/>
          <p:cNvGrpSpPr/>
          <p:nvPr/>
        </p:nvGrpSpPr>
        <p:grpSpPr>
          <a:xfrm>
            <a:off x="1672184" y="1191441"/>
            <a:ext cx="583439" cy="870229"/>
            <a:chOff x="1716825" y="1121550"/>
            <a:chExt cx="622800" cy="928938"/>
          </a:xfrm>
        </p:grpSpPr>
        <p:grpSp>
          <p:nvGrpSpPr>
            <p:cNvPr id="8922" name="Google Shape;8922;p97"/>
            <p:cNvGrpSpPr/>
            <p:nvPr/>
          </p:nvGrpSpPr>
          <p:grpSpPr>
            <a:xfrm>
              <a:off x="1716825" y="1121550"/>
              <a:ext cx="622800" cy="928938"/>
              <a:chOff x="1716825" y="1121550"/>
              <a:chExt cx="622800" cy="928938"/>
            </a:xfrm>
          </p:grpSpPr>
          <p:cxnSp>
            <p:nvCxnSpPr>
              <p:cNvPr id="8923" name="Google Shape;8923;p9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924" name="Google Shape;8924;p9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97"/>
            <p:cNvGrpSpPr/>
            <p:nvPr/>
          </p:nvGrpSpPr>
          <p:grpSpPr>
            <a:xfrm>
              <a:off x="1768050" y="1172775"/>
              <a:ext cx="520200" cy="832000"/>
              <a:chOff x="1768050" y="1172775"/>
              <a:chExt cx="520200" cy="832000"/>
            </a:xfrm>
          </p:grpSpPr>
          <p:cxnSp>
            <p:nvCxnSpPr>
              <p:cNvPr id="8926" name="Google Shape;8926;p9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927" name="Google Shape;8927;p9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97"/>
            <p:cNvGrpSpPr/>
            <p:nvPr/>
          </p:nvGrpSpPr>
          <p:grpSpPr>
            <a:xfrm>
              <a:off x="1820100" y="1225475"/>
              <a:ext cx="416400" cy="729575"/>
              <a:chOff x="1820100" y="1225475"/>
              <a:chExt cx="416400" cy="729575"/>
            </a:xfrm>
          </p:grpSpPr>
          <p:cxnSp>
            <p:nvCxnSpPr>
              <p:cNvPr id="8929" name="Google Shape;8929;p9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930" name="Google Shape;8930;p9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97"/>
            <p:cNvGrpSpPr/>
            <p:nvPr/>
          </p:nvGrpSpPr>
          <p:grpSpPr>
            <a:xfrm>
              <a:off x="1874250" y="1278825"/>
              <a:ext cx="308100" cy="605275"/>
              <a:chOff x="1874250" y="1278825"/>
              <a:chExt cx="308100" cy="605275"/>
            </a:xfrm>
          </p:grpSpPr>
          <p:cxnSp>
            <p:nvCxnSpPr>
              <p:cNvPr id="8932" name="Google Shape;8932;p9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933" name="Google Shape;8933;p9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9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97"/>
          <p:cNvGrpSpPr/>
          <p:nvPr/>
        </p:nvGrpSpPr>
        <p:grpSpPr>
          <a:xfrm>
            <a:off x="1592007" y="2077763"/>
            <a:ext cx="739072" cy="714152"/>
            <a:chOff x="4334725" y="1355875"/>
            <a:chExt cx="3106650" cy="3001900"/>
          </a:xfrm>
        </p:grpSpPr>
        <p:grpSp>
          <p:nvGrpSpPr>
            <p:cNvPr id="8936" name="Google Shape;8936;p97"/>
            <p:cNvGrpSpPr/>
            <p:nvPr/>
          </p:nvGrpSpPr>
          <p:grpSpPr>
            <a:xfrm>
              <a:off x="4516050" y="1724875"/>
              <a:ext cx="2693725" cy="2632900"/>
              <a:chOff x="4516050" y="1724875"/>
              <a:chExt cx="2693725" cy="2632900"/>
            </a:xfrm>
          </p:grpSpPr>
          <p:sp>
            <p:nvSpPr>
              <p:cNvPr id="8937" name="Google Shape;8937;p9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9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9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97"/>
            <p:cNvGrpSpPr/>
            <p:nvPr/>
          </p:nvGrpSpPr>
          <p:grpSpPr>
            <a:xfrm>
              <a:off x="4334725" y="1355875"/>
              <a:ext cx="3106650" cy="2709650"/>
              <a:chOff x="4334725" y="1355875"/>
              <a:chExt cx="3106650" cy="2709650"/>
            </a:xfrm>
          </p:grpSpPr>
          <p:sp>
            <p:nvSpPr>
              <p:cNvPr id="8941" name="Google Shape;8941;p9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9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9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4" name="Google Shape;8944;p97"/>
          <p:cNvGrpSpPr/>
          <p:nvPr/>
        </p:nvGrpSpPr>
        <p:grpSpPr>
          <a:xfrm>
            <a:off x="7708956" y="3708534"/>
            <a:ext cx="312074" cy="684173"/>
            <a:chOff x="7645573" y="3754300"/>
            <a:chExt cx="293855" cy="644170"/>
          </a:xfrm>
        </p:grpSpPr>
        <p:sp>
          <p:nvSpPr>
            <p:cNvPr id="8945" name="Google Shape;8945;p9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9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97"/>
          <p:cNvGrpSpPr/>
          <p:nvPr/>
        </p:nvGrpSpPr>
        <p:grpSpPr>
          <a:xfrm>
            <a:off x="5630944" y="1191441"/>
            <a:ext cx="709011" cy="739359"/>
            <a:chOff x="5830645" y="1256617"/>
            <a:chExt cx="530340" cy="553040"/>
          </a:xfrm>
        </p:grpSpPr>
        <p:grpSp>
          <p:nvGrpSpPr>
            <p:cNvPr id="8948" name="Google Shape;8948;p97"/>
            <p:cNvGrpSpPr/>
            <p:nvPr/>
          </p:nvGrpSpPr>
          <p:grpSpPr>
            <a:xfrm>
              <a:off x="5830645" y="1256617"/>
              <a:ext cx="259743" cy="269909"/>
              <a:chOff x="5830645" y="1256617"/>
              <a:chExt cx="259743" cy="269909"/>
            </a:xfrm>
          </p:grpSpPr>
          <p:sp>
            <p:nvSpPr>
              <p:cNvPr id="8949" name="Google Shape;8949;p9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9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97"/>
            <p:cNvGrpSpPr/>
            <p:nvPr/>
          </p:nvGrpSpPr>
          <p:grpSpPr>
            <a:xfrm>
              <a:off x="6101293" y="1256617"/>
              <a:ext cx="259692" cy="269909"/>
              <a:chOff x="6101293" y="1256617"/>
              <a:chExt cx="259692" cy="269909"/>
            </a:xfrm>
          </p:grpSpPr>
          <p:sp>
            <p:nvSpPr>
              <p:cNvPr id="8952" name="Google Shape;8952;p9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9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97"/>
            <p:cNvGrpSpPr/>
            <p:nvPr/>
          </p:nvGrpSpPr>
          <p:grpSpPr>
            <a:xfrm>
              <a:off x="5830645" y="1539749"/>
              <a:ext cx="259692" cy="269909"/>
              <a:chOff x="5830645" y="1539749"/>
              <a:chExt cx="259692" cy="269909"/>
            </a:xfrm>
          </p:grpSpPr>
          <p:sp>
            <p:nvSpPr>
              <p:cNvPr id="8955" name="Google Shape;8955;p9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9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97"/>
            <p:cNvGrpSpPr/>
            <p:nvPr/>
          </p:nvGrpSpPr>
          <p:grpSpPr>
            <a:xfrm>
              <a:off x="6101293" y="1539749"/>
              <a:ext cx="259692" cy="269909"/>
              <a:chOff x="6101293" y="1539749"/>
              <a:chExt cx="259692" cy="269909"/>
            </a:xfrm>
          </p:grpSpPr>
          <p:sp>
            <p:nvSpPr>
              <p:cNvPr id="8958" name="Google Shape;8958;p9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9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0" name="Google Shape;8960;p9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97"/>
          <p:cNvGrpSpPr/>
          <p:nvPr/>
        </p:nvGrpSpPr>
        <p:grpSpPr>
          <a:xfrm>
            <a:off x="732438" y="2927557"/>
            <a:ext cx="1452955" cy="621360"/>
            <a:chOff x="732422" y="2990152"/>
            <a:chExt cx="1337773" cy="572102"/>
          </a:xfrm>
        </p:grpSpPr>
        <p:sp>
          <p:nvSpPr>
            <p:cNvPr id="8962" name="Google Shape;8962;p9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9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9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9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9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9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71" name="Shape 8971"/>
        <p:cNvGrpSpPr/>
        <p:nvPr/>
      </p:nvGrpSpPr>
      <p:grpSpPr>
        <a:xfrm>
          <a:off x="0" y="0"/>
          <a:ext cx="0" cy="0"/>
          <a:chOff x="0" y="0"/>
          <a:chExt cx="0" cy="0"/>
        </a:xfrm>
      </p:grpSpPr>
      <p:grpSp>
        <p:nvGrpSpPr>
          <p:cNvPr id="8972" name="Google Shape;8972;p98"/>
          <p:cNvGrpSpPr/>
          <p:nvPr/>
        </p:nvGrpSpPr>
        <p:grpSpPr>
          <a:xfrm>
            <a:off x="729238" y="1179665"/>
            <a:ext cx="1636117" cy="1526144"/>
            <a:chOff x="729238" y="1179665"/>
            <a:chExt cx="1636117" cy="1526144"/>
          </a:xfrm>
        </p:grpSpPr>
        <p:grpSp>
          <p:nvGrpSpPr>
            <p:cNvPr id="8973" name="Google Shape;8973;p98"/>
            <p:cNvGrpSpPr/>
            <p:nvPr/>
          </p:nvGrpSpPr>
          <p:grpSpPr>
            <a:xfrm>
              <a:off x="729238" y="1179665"/>
              <a:ext cx="80700" cy="1526144"/>
              <a:chOff x="729238" y="1179665"/>
              <a:chExt cx="80700" cy="1526144"/>
            </a:xfrm>
          </p:grpSpPr>
          <p:sp>
            <p:nvSpPr>
              <p:cNvPr id="8974" name="Google Shape;8974;p9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9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9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9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9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9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9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9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9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9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98"/>
            <p:cNvGrpSpPr/>
            <p:nvPr/>
          </p:nvGrpSpPr>
          <p:grpSpPr>
            <a:xfrm>
              <a:off x="903098" y="1179665"/>
              <a:ext cx="80700" cy="1526144"/>
              <a:chOff x="903098" y="1179665"/>
              <a:chExt cx="80700" cy="1526144"/>
            </a:xfrm>
          </p:grpSpPr>
          <p:sp>
            <p:nvSpPr>
              <p:cNvPr id="8985" name="Google Shape;8985;p9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9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9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9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9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9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9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9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9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9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98"/>
            <p:cNvGrpSpPr/>
            <p:nvPr/>
          </p:nvGrpSpPr>
          <p:grpSpPr>
            <a:xfrm>
              <a:off x="1076958" y="1179665"/>
              <a:ext cx="80700" cy="1526144"/>
              <a:chOff x="1076958" y="1179665"/>
              <a:chExt cx="80700" cy="1526144"/>
            </a:xfrm>
          </p:grpSpPr>
          <p:sp>
            <p:nvSpPr>
              <p:cNvPr id="8996" name="Google Shape;8996;p9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9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9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9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9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9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9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9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9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98"/>
            <p:cNvGrpSpPr/>
            <p:nvPr/>
          </p:nvGrpSpPr>
          <p:grpSpPr>
            <a:xfrm>
              <a:off x="1247707" y="1179665"/>
              <a:ext cx="80700" cy="1526144"/>
              <a:chOff x="1247707" y="1179665"/>
              <a:chExt cx="80700" cy="1526144"/>
            </a:xfrm>
          </p:grpSpPr>
          <p:sp>
            <p:nvSpPr>
              <p:cNvPr id="9007" name="Google Shape;9007;p9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9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9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9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9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9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9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9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9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9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98"/>
            <p:cNvGrpSpPr/>
            <p:nvPr/>
          </p:nvGrpSpPr>
          <p:grpSpPr>
            <a:xfrm>
              <a:off x="1421567" y="1179665"/>
              <a:ext cx="80700" cy="1526144"/>
              <a:chOff x="1421567" y="1179665"/>
              <a:chExt cx="80700" cy="1526144"/>
            </a:xfrm>
          </p:grpSpPr>
          <p:sp>
            <p:nvSpPr>
              <p:cNvPr id="9018" name="Google Shape;9018;p9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9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9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9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9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9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9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9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9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9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98"/>
            <p:cNvGrpSpPr/>
            <p:nvPr/>
          </p:nvGrpSpPr>
          <p:grpSpPr>
            <a:xfrm>
              <a:off x="1592327" y="1179665"/>
              <a:ext cx="80700" cy="1526144"/>
              <a:chOff x="1592327" y="1179665"/>
              <a:chExt cx="80700" cy="1526144"/>
            </a:xfrm>
          </p:grpSpPr>
          <p:sp>
            <p:nvSpPr>
              <p:cNvPr id="9029" name="Google Shape;9029;p9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9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9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9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9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9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9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9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9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98"/>
            <p:cNvGrpSpPr/>
            <p:nvPr/>
          </p:nvGrpSpPr>
          <p:grpSpPr>
            <a:xfrm>
              <a:off x="1766187" y="1179665"/>
              <a:ext cx="80700" cy="1526144"/>
              <a:chOff x="1766187" y="1179665"/>
              <a:chExt cx="80700" cy="1526144"/>
            </a:xfrm>
          </p:grpSpPr>
          <p:sp>
            <p:nvSpPr>
              <p:cNvPr id="9040" name="Google Shape;9040;p9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9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9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9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9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9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9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9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9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9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98"/>
            <p:cNvGrpSpPr/>
            <p:nvPr/>
          </p:nvGrpSpPr>
          <p:grpSpPr>
            <a:xfrm>
              <a:off x="1936935" y="1179665"/>
              <a:ext cx="80700" cy="1526144"/>
              <a:chOff x="1936935" y="1179665"/>
              <a:chExt cx="80700" cy="1526144"/>
            </a:xfrm>
          </p:grpSpPr>
          <p:sp>
            <p:nvSpPr>
              <p:cNvPr id="9051" name="Google Shape;9051;p9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9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9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9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9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9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9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9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9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9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98"/>
            <p:cNvGrpSpPr/>
            <p:nvPr/>
          </p:nvGrpSpPr>
          <p:grpSpPr>
            <a:xfrm>
              <a:off x="2110795" y="1179665"/>
              <a:ext cx="80700" cy="1526144"/>
              <a:chOff x="2110795" y="1179665"/>
              <a:chExt cx="80700" cy="1526144"/>
            </a:xfrm>
          </p:grpSpPr>
          <p:sp>
            <p:nvSpPr>
              <p:cNvPr id="9062" name="Google Shape;9062;p9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9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9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9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9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9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9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9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9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98"/>
            <p:cNvGrpSpPr/>
            <p:nvPr/>
          </p:nvGrpSpPr>
          <p:grpSpPr>
            <a:xfrm>
              <a:off x="2284655" y="1179665"/>
              <a:ext cx="80700" cy="1526144"/>
              <a:chOff x="2284655" y="1179665"/>
              <a:chExt cx="80700" cy="1526144"/>
            </a:xfrm>
          </p:grpSpPr>
          <p:sp>
            <p:nvSpPr>
              <p:cNvPr id="9073" name="Google Shape;9073;p9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9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9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9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9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9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9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9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9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9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3" name="Google Shape;9083;p98"/>
          <p:cNvGrpSpPr/>
          <p:nvPr/>
        </p:nvGrpSpPr>
        <p:grpSpPr>
          <a:xfrm>
            <a:off x="2623904" y="1198803"/>
            <a:ext cx="1364248" cy="1102133"/>
            <a:chOff x="2623904" y="1198803"/>
            <a:chExt cx="1364248" cy="1102133"/>
          </a:xfrm>
        </p:grpSpPr>
        <p:grpSp>
          <p:nvGrpSpPr>
            <p:cNvPr id="9084" name="Google Shape;9084;p98"/>
            <p:cNvGrpSpPr/>
            <p:nvPr/>
          </p:nvGrpSpPr>
          <p:grpSpPr>
            <a:xfrm>
              <a:off x="2623907" y="1198803"/>
              <a:ext cx="1364245" cy="273000"/>
              <a:chOff x="2623907" y="1198803"/>
              <a:chExt cx="1364245" cy="273000"/>
            </a:xfrm>
          </p:grpSpPr>
          <p:sp>
            <p:nvSpPr>
              <p:cNvPr id="9085" name="Google Shape;9085;p9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9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9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9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98"/>
            <p:cNvGrpSpPr/>
            <p:nvPr/>
          </p:nvGrpSpPr>
          <p:grpSpPr>
            <a:xfrm>
              <a:off x="2623904" y="1476964"/>
              <a:ext cx="1364245" cy="273000"/>
              <a:chOff x="2623904" y="1476964"/>
              <a:chExt cx="1364245" cy="273000"/>
            </a:xfrm>
          </p:grpSpPr>
          <p:sp>
            <p:nvSpPr>
              <p:cNvPr id="9091" name="Google Shape;9091;p9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9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9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9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98"/>
            <p:cNvGrpSpPr/>
            <p:nvPr/>
          </p:nvGrpSpPr>
          <p:grpSpPr>
            <a:xfrm>
              <a:off x="2623907" y="1749775"/>
              <a:ext cx="1364245" cy="273000"/>
              <a:chOff x="2623907" y="1749775"/>
              <a:chExt cx="1364245" cy="273000"/>
            </a:xfrm>
          </p:grpSpPr>
          <p:sp>
            <p:nvSpPr>
              <p:cNvPr id="9097" name="Google Shape;9097;p9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9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9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9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9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98"/>
            <p:cNvGrpSpPr/>
            <p:nvPr/>
          </p:nvGrpSpPr>
          <p:grpSpPr>
            <a:xfrm>
              <a:off x="2623904" y="2027936"/>
              <a:ext cx="1364245" cy="273000"/>
              <a:chOff x="2623904" y="2027936"/>
              <a:chExt cx="1364245" cy="273000"/>
            </a:xfrm>
          </p:grpSpPr>
          <p:sp>
            <p:nvSpPr>
              <p:cNvPr id="9103" name="Google Shape;9103;p9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9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9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9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8" name="Google Shape;9108;p98"/>
          <p:cNvGrpSpPr/>
          <p:nvPr/>
        </p:nvGrpSpPr>
        <p:grpSpPr>
          <a:xfrm>
            <a:off x="2613365" y="2657986"/>
            <a:ext cx="1387541" cy="159124"/>
            <a:chOff x="3200660" y="2180272"/>
            <a:chExt cx="2563824" cy="378237"/>
          </a:xfrm>
        </p:grpSpPr>
        <p:sp>
          <p:nvSpPr>
            <p:cNvPr id="9109" name="Google Shape;9109;p9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9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9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9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9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9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9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9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9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9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9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9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9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9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9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9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9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98"/>
          <p:cNvGrpSpPr/>
          <p:nvPr/>
        </p:nvGrpSpPr>
        <p:grpSpPr>
          <a:xfrm>
            <a:off x="2609890" y="2935811"/>
            <a:ext cx="1390502" cy="159625"/>
            <a:chOff x="3530150" y="2790075"/>
            <a:chExt cx="1962600" cy="225300"/>
          </a:xfrm>
        </p:grpSpPr>
        <p:sp>
          <p:nvSpPr>
            <p:cNvPr id="9128" name="Google Shape;9128;p9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9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98"/>
          <p:cNvGrpSpPr/>
          <p:nvPr/>
        </p:nvGrpSpPr>
        <p:grpSpPr>
          <a:xfrm>
            <a:off x="2610543" y="3214137"/>
            <a:ext cx="1411629" cy="153761"/>
            <a:chOff x="3558802" y="4011427"/>
            <a:chExt cx="1866000" cy="111300"/>
          </a:xfrm>
        </p:grpSpPr>
        <p:sp>
          <p:nvSpPr>
            <p:cNvPr id="9131" name="Google Shape;9131;p9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9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98"/>
          <p:cNvGrpSpPr/>
          <p:nvPr/>
        </p:nvGrpSpPr>
        <p:grpSpPr>
          <a:xfrm>
            <a:off x="2610235" y="2419536"/>
            <a:ext cx="1383503" cy="119749"/>
            <a:chOff x="3465975" y="2270276"/>
            <a:chExt cx="1986364" cy="171929"/>
          </a:xfrm>
        </p:grpSpPr>
        <p:sp>
          <p:nvSpPr>
            <p:cNvPr id="9134" name="Google Shape;9134;p9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9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9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9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9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9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9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9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98"/>
          <p:cNvGrpSpPr/>
          <p:nvPr/>
        </p:nvGrpSpPr>
        <p:grpSpPr>
          <a:xfrm>
            <a:off x="2621243" y="3783187"/>
            <a:ext cx="1369531" cy="195460"/>
            <a:chOff x="723300" y="4253549"/>
            <a:chExt cx="2276482" cy="324900"/>
          </a:xfrm>
        </p:grpSpPr>
        <p:sp>
          <p:nvSpPr>
            <p:cNvPr id="9143" name="Google Shape;9143;p9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9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9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9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9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98"/>
          <p:cNvGrpSpPr/>
          <p:nvPr/>
        </p:nvGrpSpPr>
        <p:grpSpPr>
          <a:xfrm>
            <a:off x="2610803" y="3484367"/>
            <a:ext cx="1389066" cy="180119"/>
            <a:chOff x="705948" y="3788465"/>
            <a:chExt cx="2308953" cy="299400"/>
          </a:xfrm>
        </p:grpSpPr>
        <p:sp>
          <p:nvSpPr>
            <p:cNvPr id="9149" name="Google Shape;9149;p9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9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9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9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9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98"/>
          <p:cNvGrpSpPr/>
          <p:nvPr/>
        </p:nvGrpSpPr>
        <p:grpSpPr>
          <a:xfrm>
            <a:off x="2658741" y="4097347"/>
            <a:ext cx="1304609" cy="294074"/>
            <a:chOff x="2658741" y="4097347"/>
            <a:chExt cx="1304609" cy="294074"/>
          </a:xfrm>
        </p:grpSpPr>
        <p:grpSp>
          <p:nvGrpSpPr>
            <p:cNvPr id="9155" name="Google Shape;9155;p98"/>
            <p:cNvGrpSpPr/>
            <p:nvPr/>
          </p:nvGrpSpPr>
          <p:grpSpPr>
            <a:xfrm>
              <a:off x="2658741" y="4097347"/>
              <a:ext cx="118572" cy="294074"/>
              <a:chOff x="3343310" y="4475555"/>
              <a:chExt cx="127717" cy="316753"/>
            </a:xfrm>
          </p:grpSpPr>
          <p:sp>
            <p:nvSpPr>
              <p:cNvPr id="9156" name="Google Shape;9156;p9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9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98"/>
            <p:cNvGrpSpPr/>
            <p:nvPr/>
          </p:nvGrpSpPr>
          <p:grpSpPr>
            <a:xfrm>
              <a:off x="3815519" y="4098388"/>
              <a:ext cx="147831" cy="291991"/>
              <a:chOff x="3527539" y="4476677"/>
              <a:chExt cx="159232" cy="314510"/>
            </a:xfrm>
          </p:grpSpPr>
          <p:sp>
            <p:nvSpPr>
              <p:cNvPr id="9159" name="Google Shape;9159;p9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9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98"/>
            <p:cNvGrpSpPr/>
            <p:nvPr/>
          </p:nvGrpSpPr>
          <p:grpSpPr>
            <a:xfrm>
              <a:off x="3511696" y="4098388"/>
              <a:ext cx="147831" cy="291991"/>
              <a:chOff x="3527539" y="4476677"/>
              <a:chExt cx="159232" cy="314510"/>
            </a:xfrm>
          </p:grpSpPr>
          <p:sp>
            <p:nvSpPr>
              <p:cNvPr id="9162" name="Google Shape;9162;p9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9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98"/>
            <p:cNvGrpSpPr/>
            <p:nvPr/>
          </p:nvGrpSpPr>
          <p:grpSpPr>
            <a:xfrm>
              <a:off x="3207874" y="4098388"/>
              <a:ext cx="147831" cy="291991"/>
              <a:chOff x="3527539" y="4476677"/>
              <a:chExt cx="159232" cy="314510"/>
            </a:xfrm>
          </p:grpSpPr>
          <p:sp>
            <p:nvSpPr>
              <p:cNvPr id="9165" name="Google Shape;9165;p9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9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98"/>
            <p:cNvGrpSpPr/>
            <p:nvPr/>
          </p:nvGrpSpPr>
          <p:grpSpPr>
            <a:xfrm>
              <a:off x="2933305" y="4097347"/>
              <a:ext cx="118572" cy="294074"/>
              <a:chOff x="3343310" y="4475555"/>
              <a:chExt cx="127717" cy="316753"/>
            </a:xfrm>
          </p:grpSpPr>
          <p:sp>
            <p:nvSpPr>
              <p:cNvPr id="9168" name="Google Shape;9168;p9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9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0" name="Google Shape;9170;p98"/>
          <p:cNvGrpSpPr/>
          <p:nvPr/>
        </p:nvGrpSpPr>
        <p:grpSpPr>
          <a:xfrm>
            <a:off x="4277571" y="2080469"/>
            <a:ext cx="1433821" cy="191501"/>
            <a:chOff x="4273350" y="2080469"/>
            <a:chExt cx="1433821" cy="191501"/>
          </a:xfrm>
        </p:grpSpPr>
        <p:grpSp>
          <p:nvGrpSpPr>
            <p:cNvPr id="9171" name="Google Shape;9171;p98"/>
            <p:cNvGrpSpPr/>
            <p:nvPr/>
          </p:nvGrpSpPr>
          <p:grpSpPr>
            <a:xfrm>
              <a:off x="4273350" y="2080469"/>
              <a:ext cx="1433821" cy="0"/>
              <a:chOff x="5224975" y="2962250"/>
              <a:chExt cx="1544400" cy="0"/>
            </a:xfrm>
          </p:grpSpPr>
          <p:cxnSp>
            <p:nvCxnSpPr>
              <p:cNvPr id="9172" name="Google Shape;9172;p9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73" name="Google Shape;9173;p9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174" name="Google Shape;9174;p98"/>
            <p:cNvGrpSpPr/>
            <p:nvPr/>
          </p:nvGrpSpPr>
          <p:grpSpPr>
            <a:xfrm>
              <a:off x="4273350" y="2271969"/>
              <a:ext cx="1433821" cy="0"/>
              <a:chOff x="5224975" y="2962250"/>
              <a:chExt cx="1544400" cy="0"/>
            </a:xfrm>
          </p:grpSpPr>
          <p:cxnSp>
            <p:nvCxnSpPr>
              <p:cNvPr id="9175" name="Google Shape;9175;p9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76" name="Google Shape;9176;p9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177" name="Google Shape;9177;p98"/>
          <p:cNvGrpSpPr/>
          <p:nvPr/>
        </p:nvGrpSpPr>
        <p:grpSpPr>
          <a:xfrm>
            <a:off x="4279126" y="1183036"/>
            <a:ext cx="1430711" cy="743389"/>
            <a:chOff x="5159450" y="1919950"/>
            <a:chExt cx="1541050" cy="862500"/>
          </a:xfrm>
        </p:grpSpPr>
        <p:sp>
          <p:nvSpPr>
            <p:cNvPr id="9178" name="Google Shape;9178;p9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179" name="Google Shape;9179;p98"/>
            <p:cNvGrpSpPr/>
            <p:nvPr/>
          </p:nvGrpSpPr>
          <p:grpSpPr>
            <a:xfrm>
              <a:off x="5159450" y="1919950"/>
              <a:ext cx="1541050" cy="862500"/>
              <a:chOff x="5159450" y="1919950"/>
              <a:chExt cx="1541050" cy="862500"/>
            </a:xfrm>
          </p:grpSpPr>
          <p:cxnSp>
            <p:nvCxnSpPr>
              <p:cNvPr id="9180" name="Google Shape;9180;p9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181" name="Google Shape;9181;p9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182" name="Google Shape;9182;p98"/>
          <p:cNvGrpSpPr/>
          <p:nvPr/>
        </p:nvGrpSpPr>
        <p:grpSpPr>
          <a:xfrm>
            <a:off x="4269239" y="2406364"/>
            <a:ext cx="1450484" cy="1052087"/>
            <a:chOff x="5230575" y="1554475"/>
            <a:chExt cx="2137150" cy="1550150"/>
          </a:xfrm>
        </p:grpSpPr>
        <p:sp>
          <p:nvSpPr>
            <p:cNvPr id="9183" name="Google Shape;9183;p9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9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9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9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9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9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9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9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9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9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9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9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98"/>
          <p:cNvGrpSpPr/>
          <p:nvPr/>
        </p:nvGrpSpPr>
        <p:grpSpPr>
          <a:xfrm rot="10800000">
            <a:off x="4285790" y="3498553"/>
            <a:ext cx="1417383" cy="887946"/>
            <a:chOff x="5645403" y="2920021"/>
            <a:chExt cx="2650800" cy="2180614"/>
          </a:xfrm>
        </p:grpSpPr>
        <p:sp>
          <p:nvSpPr>
            <p:cNvPr id="9197" name="Google Shape;9197;p9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98" name="Google Shape;9198;p98"/>
            <p:cNvCxnSpPr>
              <a:stCxn id="919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199" name="Google Shape;9199;p9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0" name="Google Shape;9200;p98"/>
            <p:cNvCxnSpPr>
              <a:endCxn id="9199"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201" name="Google Shape;9201;p9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2" name="Google Shape;9202;p98"/>
            <p:cNvCxnSpPr>
              <a:stCxn id="9201"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203" name="Google Shape;9203;p9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4" name="Google Shape;9204;p98"/>
            <p:cNvCxnSpPr>
              <a:endCxn id="920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205" name="Google Shape;9205;p98"/>
          <p:cNvGrpSpPr/>
          <p:nvPr/>
        </p:nvGrpSpPr>
        <p:grpSpPr>
          <a:xfrm>
            <a:off x="7386150" y="2401908"/>
            <a:ext cx="1071743" cy="1021579"/>
            <a:chOff x="7189833" y="2022667"/>
            <a:chExt cx="1251159" cy="1192597"/>
          </a:xfrm>
        </p:grpSpPr>
        <p:sp>
          <p:nvSpPr>
            <p:cNvPr id="9206" name="Google Shape;9206;p9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9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9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9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98"/>
          <p:cNvGrpSpPr/>
          <p:nvPr/>
        </p:nvGrpSpPr>
        <p:grpSpPr>
          <a:xfrm>
            <a:off x="727421" y="2828315"/>
            <a:ext cx="1695374" cy="1560837"/>
            <a:chOff x="727421" y="2828315"/>
            <a:chExt cx="1695374" cy="1560837"/>
          </a:xfrm>
        </p:grpSpPr>
        <p:grpSp>
          <p:nvGrpSpPr>
            <p:cNvPr id="9211" name="Google Shape;9211;p98"/>
            <p:cNvGrpSpPr/>
            <p:nvPr/>
          </p:nvGrpSpPr>
          <p:grpSpPr>
            <a:xfrm>
              <a:off x="819108" y="2882501"/>
              <a:ext cx="103104" cy="1426186"/>
              <a:chOff x="4674013" y="3100904"/>
              <a:chExt cx="122758" cy="1698043"/>
            </a:xfrm>
          </p:grpSpPr>
          <p:sp>
            <p:nvSpPr>
              <p:cNvPr id="9212" name="Google Shape;9212;p9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9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9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9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9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9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9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98"/>
            <p:cNvGrpSpPr/>
            <p:nvPr/>
          </p:nvGrpSpPr>
          <p:grpSpPr>
            <a:xfrm>
              <a:off x="1062475" y="2882501"/>
              <a:ext cx="103104" cy="1426186"/>
              <a:chOff x="4940438" y="3100904"/>
              <a:chExt cx="122758" cy="1698043"/>
            </a:xfrm>
          </p:grpSpPr>
          <p:sp>
            <p:nvSpPr>
              <p:cNvPr id="9220" name="Google Shape;9220;p9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9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9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9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9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9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9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98"/>
            <p:cNvGrpSpPr/>
            <p:nvPr/>
          </p:nvGrpSpPr>
          <p:grpSpPr>
            <a:xfrm>
              <a:off x="1299324" y="2882501"/>
              <a:ext cx="103104" cy="1426186"/>
              <a:chOff x="5206863" y="3100904"/>
              <a:chExt cx="122758" cy="1698043"/>
            </a:xfrm>
          </p:grpSpPr>
          <p:sp>
            <p:nvSpPr>
              <p:cNvPr id="9228" name="Google Shape;9228;p9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9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9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9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9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98"/>
            <p:cNvGrpSpPr/>
            <p:nvPr/>
          </p:nvGrpSpPr>
          <p:grpSpPr>
            <a:xfrm>
              <a:off x="1786057" y="2882501"/>
              <a:ext cx="103104" cy="1426186"/>
              <a:chOff x="6006138" y="3143629"/>
              <a:chExt cx="122758" cy="1698043"/>
            </a:xfrm>
          </p:grpSpPr>
          <p:sp>
            <p:nvSpPr>
              <p:cNvPr id="9236" name="Google Shape;9236;p9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9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9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9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9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9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9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98"/>
            <p:cNvGrpSpPr/>
            <p:nvPr/>
          </p:nvGrpSpPr>
          <p:grpSpPr>
            <a:xfrm>
              <a:off x="2029422" y="2882501"/>
              <a:ext cx="103104" cy="1426186"/>
              <a:chOff x="6805413" y="3100904"/>
              <a:chExt cx="122758" cy="1698043"/>
            </a:xfrm>
          </p:grpSpPr>
          <p:sp>
            <p:nvSpPr>
              <p:cNvPr id="9244" name="Google Shape;9244;p9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9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9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9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9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9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9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98"/>
            <p:cNvGrpSpPr/>
            <p:nvPr/>
          </p:nvGrpSpPr>
          <p:grpSpPr>
            <a:xfrm>
              <a:off x="727421" y="2828315"/>
              <a:ext cx="1695374" cy="1560837"/>
              <a:chOff x="734799" y="2782450"/>
              <a:chExt cx="1571100" cy="1577400"/>
            </a:xfrm>
          </p:grpSpPr>
          <p:cxnSp>
            <p:nvCxnSpPr>
              <p:cNvPr id="9252" name="Google Shape;9252;p9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253" name="Google Shape;9253;p9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254" name="Google Shape;9254;p98"/>
            <p:cNvGrpSpPr/>
            <p:nvPr/>
          </p:nvGrpSpPr>
          <p:grpSpPr>
            <a:xfrm>
              <a:off x="2272795" y="2882501"/>
              <a:ext cx="103104" cy="1426186"/>
              <a:chOff x="5206863" y="3100904"/>
              <a:chExt cx="122758" cy="1698043"/>
            </a:xfrm>
          </p:grpSpPr>
          <p:sp>
            <p:nvSpPr>
              <p:cNvPr id="9255" name="Google Shape;9255;p9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9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9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9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9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9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9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98"/>
            <p:cNvGrpSpPr/>
            <p:nvPr/>
          </p:nvGrpSpPr>
          <p:grpSpPr>
            <a:xfrm>
              <a:off x="1542694" y="2882501"/>
              <a:ext cx="103104" cy="1426186"/>
              <a:chOff x="6006138" y="3143629"/>
              <a:chExt cx="122758" cy="1698043"/>
            </a:xfrm>
          </p:grpSpPr>
          <p:sp>
            <p:nvSpPr>
              <p:cNvPr id="9263" name="Google Shape;9263;p9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9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9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9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9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9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9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0" name="Google Shape;9270;p98"/>
          <p:cNvGrpSpPr/>
          <p:nvPr/>
        </p:nvGrpSpPr>
        <p:grpSpPr>
          <a:xfrm>
            <a:off x="5936000" y="2405887"/>
            <a:ext cx="1248543" cy="1025319"/>
            <a:chOff x="5183758" y="1210600"/>
            <a:chExt cx="3605380" cy="2960783"/>
          </a:xfrm>
        </p:grpSpPr>
        <p:sp>
          <p:nvSpPr>
            <p:cNvPr id="9271" name="Google Shape;9271;p9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9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9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9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5" name="Google Shape;9275;p9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276" name="Google Shape;9276;p9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277" name="Google Shape;9277;p9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278" name="Google Shape;9278;p9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279" name="Google Shape;9279;p9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98"/>
          <p:cNvGrpSpPr/>
          <p:nvPr/>
        </p:nvGrpSpPr>
        <p:grpSpPr>
          <a:xfrm>
            <a:off x="5793062" y="3544204"/>
            <a:ext cx="2664831" cy="843440"/>
            <a:chOff x="5916567" y="1099697"/>
            <a:chExt cx="2556683" cy="809211"/>
          </a:xfrm>
        </p:grpSpPr>
        <p:sp>
          <p:nvSpPr>
            <p:cNvPr id="9281" name="Google Shape;9281;p9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9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9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9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9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9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9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9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98"/>
          <p:cNvGrpSpPr/>
          <p:nvPr/>
        </p:nvGrpSpPr>
        <p:grpSpPr>
          <a:xfrm>
            <a:off x="5900602" y="1193063"/>
            <a:ext cx="1299851" cy="1023338"/>
            <a:chOff x="5900602" y="1193063"/>
            <a:chExt cx="1299851" cy="1023338"/>
          </a:xfrm>
        </p:grpSpPr>
        <p:grpSp>
          <p:nvGrpSpPr>
            <p:cNvPr id="9290" name="Google Shape;9290;p98"/>
            <p:cNvGrpSpPr/>
            <p:nvPr/>
          </p:nvGrpSpPr>
          <p:grpSpPr>
            <a:xfrm>
              <a:off x="6743564" y="1193063"/>
              <a:ext cx="456889" cy="700379"/>
              <a:chOff x="6743564" y="1193063"/>
              <a:chExt cx="456889" cy="700379"/>
            </a:xfrm>
          </p:grpSpPr>
          <p:grpSp>
            <p:nvGrpSpPr>
              <p:cNvPr id="9291" name="Google Shape;9291;p98"/>
              <p:cNvGrpSpPr/>
              <p:nvPr/>
            </p:nvGrpSpPr>
            <p:grpSpPr>
              <a:xfrm>
                <a:off x="6743564" y="1690731"/>
                <a:ext cx="214402" cy="202710"/>
                <a:chOff x="6743564" y="1690731"/>
                <a:chExt cx="214402" cy="202710"/>
              </a:xfrm>
            </p:grpSpPr>
            <p:sp>
              <p:nvSpPr>
                <p:cNvPr id="9292" name="Google Shape;9292;p9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9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98"/>
              <p:cNvGrpSpPr/>
              <p:nvPr/>
            </p:nvGrpSpPr>
            <p:grpSpPr>
              <a:xfrm>
                <a:off x="6915505" y="1193063"/>
                <a:ext cx="284947" cy="589637"/>
                <a:chOff x="6915505" y="1193063"/>
                <a:chExt cx="284947" cy="589637"/>
              </a:xfrm>
            </p:grpSpPr>
            <p:sp>
              <p:nvSpPr>
                <p:cNvPr id="9295" name="Google Shape;9295;p9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6" name="Google Shape;9296;p9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297" name="Google Shape;9297;p98"/>
            <p:cNvGrpSpPr/>
            <p:nvPr/>
          </p:nvGrpSpPr>
          <p:grpSpPr>
            <a:xfrm>
              <a:off x="6520337" y="1193063"/>
              <a:ext cx="341815" cy="801589"/>
              <a:chOff x="6520337" y="1193063"/>
              <a:chExt cx="341815" cy="801589"/>
            </a:xfrm>
          </p:grpSpPr>
          <p:grpSp>
            <p:nvGrpSpPr>
              <p:cNvPr id="9298" name="Google Shape;9298;p98"/>
              <p:cNvGrpSpPr/>
              <p:nvPr/>
            </p:nvGrpSpPr>
            <p:grpSpPr>
              <a:xfrm>
                <a:off x="6520337" y="1589527"/>
                <a:ext cx="213950" cy="405125"/>
                <a:chOff x="6520337" y="1589527"/>
                <a:chExt cx="213950" cy="405125"/>
              </a:xfrm>
            </p:grpSpPr>
            <p:sp>
              <p:nvSpPr>
                <p:cNvPr id="9299" name="Google Shape;9299;p9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9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98"/>
              <p:cNvGrpSpPr/>
              <p:nvPr/>
            </p:nvGrpSpPr>
            <p:grpSpPr>
              <a:xfrm>
                <a:off x="6577204" y="1193063"/>
                <a:ext cx="284947" cy="453562"/>
                <a:chOff x="6577204" y="1193063"/>
                <a:chExt cx="284947" cy="453562"/>
              </a:xfrm>
            </p:grpSpPr>
            <p:sp>
              <p:nvSpPr>
                <p:cNvPr id="9302" name="Google Shape;9302;p9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3" name="Google Shape;9303;p9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304" name="Google Shape;9304;p98"/>
            <p:cNvGrpSpPr/>
            <p:nvPr/>
          </p:nvGrpSpPr>
          <p:grpSpPr>
            <a:xfrm>
              <a:off x="6238903" y="1193063"/>
              <a:ext cx="300475" cy="901782"/>
              <a:chOff x="6238903" y="1193063"/>
              <a:chExt cx="300475" cy="901782"/>
            </a:xfrm>
          </p:grpSpPr>
          <p:grpSp>
            <p:nvGrpSpPr>
              <p:cNvPr id="9305" name="Google Shape;9305;p98"/>
              <p:cNvGrpSpPr/>
              <p:nvPr/>
            </p:nvGrpSpPr>
            <p:grpSpPr>
              <a:xfrm>
                <a:off x="6290865" y="1489315"/>
                <a:ext cx="248514" cy="605530"/>
                <a:chOff x="6290865" y="1489315"/>
                <a:chExt cx="248514" cy="605530"/>
              </a:xfrm>
            </p:grpSpPr>
            <p:sp>
              <p:nvSpPr>
                <p:cNvPr id="9306" name="Google Shape;9306;p9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9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98"/>
              <p:cNvGrpSpPr/>
              <p:nvPr/>
            </p:nvGrpSpPr>
            <p:grpSpPr>
              <a:xfrm>
                <a:off x="6238903" y="1193063"/>
                <a:ext cx="284947" cy="327512"/>
                <a:chOff x="6238903" y="1193063"/>
                <a:chExt cx="284947" cy="327512"/>
              </a:xfrm>
            </p:grpSpPr>
            <p:sp>
              <p:nvSpPr>
                <p:cNvPr id="9309" name="Google Shape;9309;p9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0" name="Google Shape;9310;p9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311" name="Google Shape;9311;p98"/>
            <p:cNvGrpSpPr/>
            <p:nvPr/>
          </p:nvGrpSpPr>
          <p:grpSpPr>
            <a:xfrm>
              <a:off x="5900602" y="1193063"/>
              <a:ext cx="444345" cy="1023338"/>
              <a:chOff x="5900602" y="1193063"/>
              <a:chExt cx="444345" cy="1023338"/>
            </a:xfrm>
          </p:grpSpPr>
          <p:grpSp>
            <p:nvGrpSpPr>
              <p:cNvPr id="9312" name="Google Shape;9312;p98"/>
              <p:cNvGrpSpPr/>
              <p:nvPr/>
            </p:nvGrpSpPr>
            <p:grpSpPr>
              <a:xfrm>
                <a:off x="6046501" y="1367785"/>
                <a:ext cx="298446" cy="848616"/>
                <a:chOff x="6046501" y="1367785"/>
                <a:chExt cx="298446" cy="848616"/>
              </a:xfrm>
            </p:grpSpPr>
            <p:sp>
              <p:nvSpPr>
                <p:cNvPr id="9313" name="Google Shape;9313;p9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9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98"/>
              <p:cNvGrpSpPr/>
              <p:nvPr/>
            </p:nvGrpSpPr>
            <p:grpSpPr>
              <a:xfrm>
                <a:off x="5900602" y="1193063"/>
                <a:ext cx="284947" cy="182312"/>
                <a:chOff x="5900602" y="1193063"/>
                <a:chExt cx="284947" cy="182312"/>
              </a:xfrm>
            </p:grpSpPr>
            <p:sp>
              <p:nvSpPr>
                <p:cNvPr id="9316" name="Google Shape;9316;p9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7" name="Google Shape;9317;p9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318" name="Google Shape;9318;p98"/>
          <p:cNvGrpSpPr/>
          <p:nvPr/>
        </p:nvGrpSpPr>
        <p:grpSpPr>
          <a:xfrm>
            <a:off x="7238484" y="1193208"/>
            <a:ext cx="1219413" cy="1051365"/>
            <a:chOff x="7287122" y="1165658"/>
            <a:chExt cx="1219413" cy="1051365"/>
          </a:xfrm>
        </p:grpSpPr>
        <p:grpSp>
          <p:nvGrpSpPr>
            <p:cNvPr id="9319" name="Google Shape;9319;p98"/>
            <p:cNvGrpSpPr/>
            <p:nvPr/>
          </p:nvGrpSpPr>
          <p:grpSpPr>
            <a:xfrm>
              <a:off x="7287122" y="1969723"/>
              <a:ext cx="1219413" cy="247300"/>
              <a:chOff x="7287122" y="1969723"/>
              <a:chExt cx="1219413" cy="247300"/>
            </a:xfrm>
          </p:grpSpPr>
          <p:sp>
            <p:nvSpPr>
              <p:cNvPr id="9320" name="Google Shape;9320;p9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1" name="Google Shape;9321;p98"/>
              <p:cNvGrpSpPr/>
              <p:nvPr/>
            </p:nvGrpSpPr>
            <p:grpSpPr>
              <a:xfrm>
                <a:off x="7287122" y="2063892"/>
                <a:ext cx="1151753" cy="73428"/>
                <a:chOff x="7287122" y="2063892"/>
                <a:chExt cx="1151753" cy="73428"/>
              </a:xfrm>
            </p:grpSpPr>
            <p:sp>
              <p:nvSpPr>
                <p:cNvPr id="9322" name="Google Shape;9322;p9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23" name="Google Shape;9323;p9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324" name="Google Shape;9324;p98"/>
            <p:cNvGrpSpPr/>
            <p:nvPr/>
          </p:nvGrpSpPr>
          <p:grpSpPr>
            <a:xfrm>
              <a:off x="7287122" y="1712201"/>
              <a:ext cx="1219403" cy="246767"/>
              <a:chOff x="7287122" y="1712201"/>
              <a:chExt cx="1219403" cy="246767"/>
            </a:xfrm>
          </p:grpSpPr>
          <p:sp>
            <p:nvSpPr>
              <p:cNvPr id="9325" name="Google Shape;9325;p9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6" name="Google Shape;9326;p98"/>
              <p:cNvGrpSpPr/>
              <p:nvPr/>
            </p:nvGrpSpPr>
            <p:grpSpPr>
              <a:xfrm>
                <a:off x="7287122" y="1842861"/>
                <a:ext cx="1005303" cy="73419"/>
                <a:chOff x="7287122" y="1842861"/>
                <a:chExt cx="1005303" cy="73419"/>
              </a:xfrm>
            </p:grpSpPr>
            <p:sp>
              <p:nvSpPr>
                <p:cNvPr id="9327" name="Google Shape;9327;p9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28" name="Google Shape;9328;p9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329" name="Google Shape;9329;p98"/>
            <p:cNvGrpSpPr/>
            <p:nvPr/>
          </p:nvGrpSpPr>
          <p:grpSpPr>
            <a:xfrm>
              <a:off x="7287122" y="1447520"/>
              <a:ext cx="1219403" cy="286667"/>
              <a:chOff x="7287122" y="1447520"/>
              <a:chExt cx="1219403" cy="286667"/>
            </a:xfrm>
          </p:grpSpPr>
          <p:sp>
            <p:nvSpPr>
              <p:cNvPr id="9330" name="Google Shape;9330;p9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1" name="Google Shape;9331;p98"/>
              <p:cNvGrpSpPr/>
              <p:nvPr/>
            </p:nvGrpSpPr>
            <p:grpSpPr>
              <a:xfrm>
                <a:off x="7287122" y="1581977"/>
                <a:ext cx="852803" cy="73428"/>
                <a:chOff x="7287122" y="1581977"/>
                <a:chExt cx="852803" cy="73428"/>
              </a:xfrm>
            </p:grpSpPr>
            <p:sp>
              <p:nvSpPr>
                <p:cNvPr id="9332" name="Google Shape;9332;p9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33" name="Google Shape;9333;p9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334" name="Google Shape;9334;p98"/>
            <p:cNvGrpSpPr/>
            <p:nvPr/>
          </p:nvGrpSpPr>
          <p:grpSpPr>
            <a:xfrm>
              <a:off x="7287122" y="1165658"/>
              <a:ext cx="1219403" cy="344253"/>
              <a:chOff x="7287122" y="1165658"/>
              <a:chExt cx="1219403" cy="344253"/>
            </a:xfrm>
          </p:grpSpPr>
          <p:sp>
            <p:nvSpPr>
              <p:cNvPr id="9335" name="Google Shape;9335;p9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6" name="Google Shape;9336;p98"/>
              <p:cNvGrpSpPr/>
              <p:nvPr/>
            </p:nvGrpSpPr>
            <p:grpSpPr>
              <a:xfrm>
                <a:off x="7287122" y="1341025"/>
                <a:ext cx="695703" cy="73419"/>
                <a:chOff x="7287122" y="1341025"/>
                <a:chExt cx="695703" cy="73419"/>
              </a:xfrm>
            </p:grpSpPr>
            <p:sp>
              <p:nvSpPr>
                <p:cNvPr id="9337" name="Google Shape;9337;p9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38" name="Google Shape;9338;p9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342" name="Shape 9342"/>
        <p:cNvGrpSpPr/>
        <p:nvPr/>
      </p:nvGrpSpPr>
      <p:grpSpPr>
        <a:xfrm>
          <a:off x="0" y="0"/>
          <a:ext cx="0" cy="0"/>
          <a:chOff x="0" y="0"/>
          <a:chExt cx="0" cy="0"/>
        </a:xfrm>
      </p:grpSpPr>
      <p:sp>
        <p:nvSpPr>
          <p:cNvPr id="9343" name="Google Shape;9343;p9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344" name="Google Shape;9344;p99"/>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345" name="Google Shape;9345;p99"/>
          <p:cNvGrpSpPr/>
          <p:nvPr/>
        </p:nvGrpSpPr>
        <p:grpSpPr>
          <a:xfrm>
            <a:off x="866243" y="2291587"/>
            <a:ext cx="415546" cy="355053"/>
            <a:chOff x="866243" y="2291587"/>
            <a:chExt cx="415546" cy="355053"/>
          </a:xfrm>
        </p:grpSpPr>
        <p:sp>
          <p:nvSpPr>
            <p:cNvPr id="9346" name="Google Shape;9346;p9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9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9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9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9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1" name="Google Shape;9351;p99"/>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2" name="Google Shape;9352;p99"/>
          <p:cNvGrpSpPr/>
          <p:nvPr/>
        </p:nvGrpSpPr>
        <p:grpSpPr>
          <a:xfrm>
            <a:off x="1958520" y="2302574"/>
            <a:ext cx="359213" cy="327807"/>
            <a:chOff x="1958520" y="2302574"/>
            <a:chExt cx="359213" cy="327807"/>
          </a:xfrm>
        </p:grpSpPr>
        <p:sp>
          <p:nvSpPr>
            <p:cNvPr id="9353" name="Google Shape;9353;p9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9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9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99"/>
          <p:cNvGrpSpPr/>
          <p:nvPr/>
        </p:nvGrpSpPr>
        <p:grpSpPr>
          <a:xfrm>
            <a:off x="2579882" y="2287427"/>
            <a:ext cx="207582" cy="359594"/>
            <a:chOff x="2656082" y="2287427"/>
            <a:chExt cx="207582" cy="359594"/>
          </a:xfrm>
        </p:grpSpPr>
        <p:sp>
          <p:nvSpPr>
            <p:cNvPr id="9357" name="Google Shape;9357;p9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9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9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9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99"/>
          <p:cNvGrpSpPr/>
          <p:nvPr/>
        </p:nvGrpSpPr>
        <p:grpSpPr>
          <a:xfrm>
            <a:off x="3049653" y="2321468"/>
            <a:ext cx="362991" cy="290018"/>
            <a:chOff x="3049653" y="2321468"/>
            <a:chExt cx="362991" cy="290018"/>
          </a:xfrm>
        </p:grpSpPr>
        <p:sp>
          <p:nvSpPr>
            <p:cNvPr id="9362" name="Google Shape;9362;p9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9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9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99"/>
          <p:cNvGrpSpPr/>
          <p:nvPr/>
        </p:nvGrpSpPr>
        <p:grpSpPr>
          <a:xfrm>
            <a:off x="3564243" y="2289904"/>
            <a:ext cx="422342" cy="355243"/>
            <a:chOff x="3564243" y="2289904"/>
            <a:chExt cx="422342" cy="355243"/>
          </a:xfrm>
        </p:grpSpPr>
        <p:sp>
          <p:nvSpPr>
            <p:cNvPr id="9367" name="Google Shape;9367;p9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9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9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9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9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2" name="Google Shape;9372;p99"/>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3" name="Google Shape;9373;p99"/>
          <p:cNvGrpSpPr/>
          <p:nvPr/>
        </p:nvGrpSpPr>
        <p:grpSpPr>
          <a:xfrm>
            <a:off x="4687894" y="2289713"/>
            <a:ext cx="359594" cy="353909"/>
            <a:chOff x="4687894" y="2289713"/>
            <a:chExt cx="359594" cy="353909"/>
          </a:xfrm>
        </p:grpSpPr>
        <p:sp>
          <p:nvSpPr>
            <p:cNvPr id="9374" name="Google Shape;9374;p9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9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9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7" name="Google Shape;9377;p99"/>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8" name="Google Shape;9378;p99"/>
          <p:cNvGrpSpPr/>
          <p:nvPr/>
        </p:nvGrpSpPr>
        <p:grpSpPr>
          <a:xfrm>
            <a:off x="6372624" y="2308227"/>
            <a:ext cx="263567" cy="317614"/>
            <a:chOff x="6421399" y="2308227"/>
            <a:chExt cx="263567" cy="317614"/>
          </a:xfrm>
        </p:grpSpPr>
        <p:sp>
          <p:nvSpPr>
            <p:cNvPr id="9379" name="Google Shape;9379;p9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9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9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9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99"/>
          <p:cNvGrpSpPr/>
          <p:nvPr/>
        </p:nvGrpSpPr>
        <p:grpSpPr>
          <a:xfrm>
            <a:off x="6870193" y="2295620"/>
            <a:ext cx="360356" cy="343462"/>
            <a:chOff x="6870193" y="2295620"/>
            <a:chExt cx="360356" cy="343462"/>
          </a:xfrm>
        </p:grpSpPr>
        <p:sp>
          <p:nvSpPr>
            <p:cNvPr id="9384" name="Google Shape;9384;p9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9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99"/>
          <p:cNvGrpSpPr/>
          <p:nvPr/>
        </p:nvGrpSpPr>
        <p:grpSpPr>
          <a:xfrm>
            <a:off x="7441465" y="2302860"/>
            <a:ext cx="342192" cy="327140"/>
            <a:chOff x="7441465" y="2302860"/>
            <a:chExt cx="342192" cy="327140"/>
          </a:xfrm>
        </p:grpSpPr>
        <p:sp>
          <p:nvSpPr>
            <p:cNvPr id="9387" name="Google Shape;9387;p9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9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99"/>
          <p:cNvGrpSpPr/>
          <p:nvPr/>
        </p:nvGrpSpPr>
        <p:grpSpPr>
          <a:xfrm>
            <a:off x="7989683" y="2350207"/>
            <a:ext cx="332761" cy="234066"/>
            <a:chOff x="7989683" y="2350207"/>
            <a:chExt cx="332761" cy="234066"/>
          </a:xfrm>
        </p:grpSpPr>
        <p:sp>
          <p:nvSpPr>
            <p:cNvPr id="9390" name="Google Shape;9390;p9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9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9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9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99"/>
          <p:cNvGrpSpPr/>
          <p:nvPr/>
        </p:nvGrpSpPr>
        <p:grpSpPr>
          <a:xfrm>
            <a:off x="5823294" y="2309751"/>
            <a:ext cx="315327" cy="314978"/>
            <a:chOff x="5823294" y="2309751"/>
            <a:chExt cx="315327" cy="314978"/>
          </a:xfrm>
        </p:grpSpPr>
        <p:sp>
          <p:nvSpPr>
            <p:cNvPr id="9397" name="Google Shape;9397;p9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9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9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9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9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9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9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9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9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9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9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9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9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9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9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9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99"/>
          <p:cNvGrpSpPr/>
          <p:nvPr/>
        </p:nvGrpSpPr>
        <p:grpSpPr>
          <a:xfrm>
            <a:off x="2497275" y="2744159"/>
            <a:ext cx="370930" cy="370549"/>
            <a:chOff x="2497275" y="2744159"/>
            <a:chExt cx="370930" cy="370549"/>
          </a:xfrm>
        </p:grpSpPr>
        <p:sp>
          <p:nvSpPr>
            <p:cNvPr id="9415" name="Google Shape;9415;p9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9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9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9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9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9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99"/>
          <p:cNvGrpSpPr/>
          <p:nvPr/>
        </p:nvGrpSpPr>
        <p:grpSpPr>
          <a:xfrm>
            <a:off x="860940" y="2746477"/>
            <a:ext cx="371883" cy="365691"/>
            <a:chOff x="860940" y="2746477"/>
            <a:chExt cx="371883" cy="365691"/>
          </a:xfrm>
        </p:grpSpPr>
        <p:sp>
          <p:nvSpPr>
            <p:cNvPr id="9422" name="Google Shape;9422;p9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9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9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9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9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99"/>
          <p:cNvGrpSpPr/>
          <p:nvPr/>
        </p:nvGrpSpPr>
        <p:grpSpPr>
          <a:xfrm>
            <a:off x="1493849" y="2775533"/>
            <a:ext cx="283985" cy="341080"/>
            <a:chOff x="1493849" y="2775533"/>
            <a:chExt cx="283985" cy="341080"/>
          </a:xfrm>
        </p:grpSpPr>
        <p:sp>
          <p:nvSpPr>
            <p:cNvPr id="9428" name="Google Shape;9428;p9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9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99"/>
          <p:cNvGrpSpPr/>
          <p:nvPr/>
        </p:nvGrpSpPr>
        <p:grpSpPr>
          <a:xfrm>
            <a:off x="1952836" y="2774422"/>
            <a:ext cx="372835" cy="342573"/>
            <a:chOff x="1952836" y="2774422"/>
            <a:chExt cx="372835" cy="342573"/>
          </a:xfrm>
        </p:grpSpPr>
        <p:sp>
          <p:nvSpPr>
            <p:cNvPr id="9431" name="Google Shape;9431;p9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9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9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99"/>
          <p:cNvGrpSpPr/>
          <p:nvPr/>
        </p:nvGrpSpPr>
        <p:grpSpPr>
          <a:xfrm>
            <a:off x="3079916" y="2744477"/>
            <a:ext cx="332729" cy="372518"/>
            <a:chOff x="3079916" y="2744477"/>
            <a:chExt cx="332729" cy="372518"/>
          </a:xfrm>
        </p:grpSpPr>
        <p:sp>
          <p:nvSpPr>
            <p:cNvPr id="9435" name="Google Shape;9435;p9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9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99"/>
          <p:cNvGrpSpPr/>
          <p:nvPr/>
        </p:nvGrpSpPr>
        <p:grpSpPr>
          <a:xfrm>
            <a:off x="3620576" y="2745525"/>
            <a:ext cx="336889" cy="355592"/>
            <a:chOff x="3620576" y="2745525"/>
            <a:chExt cx="336889" cy="355592"/>
          </a:xfrm>
        </p:grpSpPr>
        <p:sp>
          <p:nvSpPr>
            <p:cNvPr id="9439" name="Google Shape;9439;p9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9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99"/>
          <p:cNvGrpSpPr/>
          <p:nvPr/>
        </p:nvGrpSpPr>
        <p:grpSpPr>
          <a:xfrm>
            <a:off x="4126815" y="2760704"/>
            <a:ext cx="380393" cy="363118"/>
            <a:chOff x="4126815" y="2760704"/>
            <a:chExt cx="380393" cy="363118"/>
          </a:xfrm>
        </p:grpSpPr>
        <p:sp>
          <p:nvSpPr>
            <p:cNvPr id="9442" name="Google Shape;9442;p9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9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9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9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99"/>
          <p:cNvGrpSpPr/>
          <p:nvPr/>
        </p:nvGrpSpPr>
        <p:grpSpPr>
          <a:xfrm>
            <a:off x="4675986" y="2745684"/>
            <a:ext cx="381346" cy="368644"/>
            <a:chOff x="4675986" y="2745684"/>
            <a:chExt cx="381346" cy="368644"/>
          </a:xfrm>
        </p:grpSpPr>
        <p:sp>
          <p:nvSpPr>
            <p:cNvPr id="9447" name="Google Shape;9447;p9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9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99"/>
          <p:cNvGrpSpPr/>
          <p:nvPr/>
        </p:nvGrpSpPr>
        <p:grpSpPr>
          <a:xfrm>
            <a:off x="5220616" y="2791061"/>
            <a:ext cx="373185" cy="302466"/>
            <a:chOff x="5220616" y="2791061"/>
            <a:chExt cx="373185" cy="302466"/>
          </a:xfrm>
        </p:grpSpPr>
        <p:sp>
          <p:nvSpPr>
            <p:cNvPr id="9450" name="Google Shape;9450;p9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9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9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9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9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9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9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9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9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9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9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9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9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9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9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9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9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9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99"/>
          <p:cNvGrpSpPr/>
          <p:nvPr/>
        </p:nvGrpSpPr>
        <p:grpSpPr>
          <a:xfrm>
            <a:off x="5788661" y="2772517"/>
            <a:ext cx="284366" cy="344097"/>
            <a:chOff x="5864861" y="2772517"/>
            <a:chExt cx="284366" cy="344097"/>
          </a:xfrm>
        </p:grpSpPr>
        <p:sp>
          <p:nvSpPr>
            <p:cNvPr id="9469" name="Google Shape;9469;p9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9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9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9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9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9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5" name="Google Shape;9475;p99"/>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6" name="Google Shape;9476;p99"/>
          <p:cNvGrpSpPr/>
          <p:nvPr/>
        </p:nvGrpSpPr>
        <p:grpSpPr>
          <a:xfrm>
            <a:off x="6974158" y="2789537"/>
            <a:ext cx="255247" cy="327458"/>
            <a:chOff x="6974158" y="2789537"/>
            <a:chExt cx="255247" cy="327458"/>
          </a:xfrm>
        </p:grpSpPr>
        <p:sp>
          <p:nvSpPr>
            <p:cNvPr id="9477" name="Google Shape;9477;p9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9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9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9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9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9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99"/>
          <p:cNvGrpSpPr/>
          <p:nvPr/>
        </p:nvGrpSpPr>
        <p:grpSpPr>
          <a:xfrm>
            <a:off x="7530697" y="2790299"/>
            <a:ext cx="244291" cy="326314"/>
            <a:chOff x="7530697" y="2790299"/>
            <a:chExt cx="244291" cy="326314"/>
          </a:xfrm>
        </p:grpSpPr>
        <p:sp>
          <p:nvSpPr>
            <p:cNvPr id="9484" name="Google Shape;9484;p9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9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9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9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9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99"/>
          <p:cNvGrpSpPr/>
          <p:nvPr/>
        </p:nvGrpSpPr>
        <p:grpSpPr>
          <a:xfrm>
            <a:off x="7988191" y="2832248"/>
            <a:ext cx="332348" cy="283985"/>
            <a:chOff x="7988191" y="2832248"/>
            <a:chExt cx="332348" cy="283985"/>
          </a:xfrm>
        </p:grpSpPr>
        <p:sp>
          <p:nvSpPr>
            <p:cNvPr id="9491" name="Google Shape;9491;p9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9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9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4" name="Google Shape;9494;p99"/>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5" name="Google Shape;9495;p99"/>
          <p:cNvGrpSpPr/>
          <p:nvPr/>
        </p:nvGrpSpPr>
        <p:grpSpPr>
          <a:xfrm>
            <a:off x="3588440" y="3258368"/>
            <a:ext cx="364484" cy="262423"/>
            <a:chOff x="3588440" y="3258368"/>
            <a:chExt cx="364484" cy="262423"/>
          </a:xfrm>
        </p:grpSpPr>
        <p:sp>
          <p:nvSpPr>
            <p:cNvPr id="9496" name="Google Shape;9496;p9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9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9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9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9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2" name="Google Shape;9502;p99"/>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3" name="Google Shape;9503;p99"/>
          <p:cNvGrpSpPr/>
          <p:nvPr/>
        </p:nvGrpSpPr>
        <p:grpSpPr>
          <a:xfrm>
            <a:off x="5765817" y="3227724"/>
            <a:ext cx="364865" cy="324822"/>
            <a:chOff x="5765817" y="3227724"/>
            <a:chExt cx="364865" cy="324822"/>
          </a:xfrm>
        </p:grpSpPr>
        <p:sp>
          <p:nvSpPr>
            <p:cNvPr id="9504" name="Google Shape;9504;p9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9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9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99"/>
          <p:cNvGrpSpPr/>
          <p:nvPr/>
        </p:nvGrpSpPr>
        <p:grpSpPr>
          <a:xfrm>
            <a:off x="6228583" y="3237664"/>
            <a:ext cx="446539" cy="303895"/>
            <a:chOff x="6228583" y="3237664"/>
            <a:chExt cx="446539" cy="303895"/>
          </a:xfrm>
        </p:grpSpPr>
        <p:sp>
          <p:nvSpPr>
            <p:cNvPr id="9508" name="Google Shape;9508;p9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9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9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9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9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9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9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9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9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9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9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9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9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9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9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9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99"/>
          <p:cNvGrpSpPr/>
          <p:nvPr/>
        </p:nvGrpSpPr>
        <p:grpSpPr>
          <a:xfrm>
            <a:off x="865862" y="3207306"/>
            <a:ext cx="364484" cy="364897"/>
            <a:chOff x="865862" y="3207306"/>
            <a:chExt cx="364484" cy="364897"/>
          </a:xfrm>
        </p:grpSpPr>
        <p:sp>
          <p:nvSpPr>
            <p:cNvPr id="9526" name="Google Shape;9526;p9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9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9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9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9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9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9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9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9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9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9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9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9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99"/>
          <p:cNvGrpSpPr/>
          <p:nvPr/>
        </p:nvGrpSpPr>
        <p:grpSpPr>
          <a:xfrm>
            <a:off x="1404617" y="3226962"/>
            <a:ext cx="370168" cy="325965"/>
            <a:chOff x="1404617" y="3226962"/>
            <a:chExt cx="370168" cy="325965"/>
          </a:xfrm>
        </p:grpSpPr>
        <p:sp>
          <p:nvSpPr>
            <p:cNvPr id="9541" name="Google Shape;9541;p9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9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9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9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9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9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9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99"/>
          <p:cNvGrpSpPr/>
          <p:nvPr/>
        </p:nvGrpSpPr>
        <p:grpSpPr>
          <a:xfrm>
            <a:off x="1954741" y="3212419"/>
            <a:ext cx="366389" cy="354481"/>
            <a:chOff x="1954741" y="3212419"/>
            <a:chExt cx="366389" cy="354481"/>
          </a:xfrm>
        </p:grpSpPr>
        <p:sp>
          <p:nvSpPr>
            <p:cNvPr id="9551" name="Google Shape;9551;p9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9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9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9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99"/>
          <p:cNvGrpSpPr/>
          <p:nvPr/>
        </p:nvGrpSpPr>
        <p:grpSpPr>
          <a:xfrm>
            <a:off x="3043239" y="3215626"/>
            <a:ext cx="366008" cy="348670"/>
            <a:chOff x="3043239" y="3215626"/>
            <a:chExt cx="366008" cy="348670"/>
          </a:xfrm>
        </p:grpSpPr>
        <p:sp>
          <p:nvSpPr>
            <p:cNvPr id="9559" name="Google Shape;9559;p9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99"/>
          <p:cNvGrpSpPr/>
          <p:nvPr/>
        </p:nvGrpSpPr>
        <p:grpSpPr>
          <a:xfrm>
            <a:off x="4218333" y="3184982"/>
            <a:ext cx="209107" cy="383442"/>
            <a:chOff x="4218333" y="3184982"/>
            <a:chExt cx="209107" cy="383442"/>
          </a:xfrm>
        </p:grpSpPr>
        <p:sp>
          <p:nvSpPr>
            <p:cNvPr id="9562" name="Google Shape;9562;p9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4" name="Google Shape;9564;p99"/>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5" name="Google Shape;9565;p99"/>
          <p:cNvGrpSpPr/>
          <p:nvPr/>
        </p:nvGrpSpPr>
        <p:grpSpPr>
          <a:xfrm>
            <a:off x="6896644" y="3216007"/>
            <a:ext cx="322917" cy="347876"/>
            <a:chOff x="6896644" y="3216007"/>
            <a:chExt cx="322917" cy="347876"/>
          </a:xfrm>
        </p:grpSpPr>
        <p:sp>
          <p:nvSpPr>
            <p:cNvPr id="9566" name="Google Shape;9566;p9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9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9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99"/>
          <p:cNvGrpSpPr/>
          <p:nvPr/>
        </p:nvGrpSpPr>
        <p:grpSpPr>
          <a:xfrm>
            <a:off x="7429366" y="3223183"/>
            <a:ext cx="334634" cy="333904"/>
            <a:chOff x="7429366" y="3223183"/>
            <a:chExt cx="334634" cy="333904"/>
          </a:xfrm>
        </p:grpSpPr>
        <p:sp>
          <p:nvSpPr>
            <p:cNvPr id="9574" name="Google Shape;9574;p9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6" name="Google Shape;9576;p99"/>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7" name="Google Shape;9577;p99"/>
          <p:cNvGrpSpPr/>
          <p:nvPr/>
        </p:nvGrpSpPr>
        <p:grpSpPr>
          <a:xfrm>
            <a:off x="5216456" y="3725484"/>
            <a:ext cx="356196" cy="265631"/>
            <a:chOff x="5216456" y="3725484"/>
            <a:chExt cx="356196" cy="265631"/>
          </a:xfrm>
        </p:grpSpPr>
        <p:sp>
          <p:nvSpPr>
            <p:cNvPr id="9578" name="Google Shape;9578;p9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99"/>
          <p:cNvGrpSpPr/>
          <p:nvPr/>
        </p:nvGrpSpPr>
        <p:grpSpPr>
          <a:xfrm>
            <a:off x="6849393" y="3733994"/>
            <a:ext cx="355053" cy="248038"/>
            <a:chOff x="6849393" y="3733994"/>
            <a:chExt cx="355053" cy="248038"/>
          </a:xfrm>
        </p:grpSpPr>
        <p:sp>
          <p:nvSpPr>
            <p:cNvPr id="9581" name="Google Shape;9581;p9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9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99"/>
          <p:cNvGrpSpPr/>
          <p:nvPr/>
        </p:nvGrpSpPr>
        <p:grpSpPr>
          <a:xfrm>
            <a:off x="7918997" y="3714687"/>
            <a:ext cx="392111" cy="280206"/>
            <a:chOff x="7918997" y="3714687"/>
            <a:chExt cx="392111" cy="280206"/>
          </a:xfrm>
        </p:grpSpPr>
        <p:sp>
          <p:nvSpPr>
            <p:cNvPr id="9587" name="Google Shape;9587;p9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9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9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2" name="Google Shape;9592;p99"/>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3" name="Google Shape;9593;p99"/>
          <p:cNvGrpSpPr/>
          <p:nvPr/>
        </p:nvGrpSpPr>
        <p:grpSpPr>
          <a:xfrm>
            <a:off x="1408777" y="3680964"/>
            <a:ext cx="357720" cy="355148"/>
            <a:chOff x="1408777" y="3680964"/>
            <a:chExt cx="357720" cy="355148"/>
          </a:xfrm>
        </p:grpSpPr>
        <p:sp>
          <p:nvSpPr>
            <p:cNvPr id="9594" name="Google Shape;9594;p9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9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9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99"/>
          <p:cNvGrpSpPr/>
          <p:nvPr/>
        </p:nvGrpSpPr>
        <p:grpSpPr>
          <a:xfrm>
            <a:off x="1952836" y="3680964"/>
            <a:ext cx="357720" cy="355148"/>
            <a:chOff x="1952836" y="3680964"/>
            <a:chExt cx="357720" cy="355148"/>
          </a:xfrm>
        </p:grpSpPr>
        <p:sp>
          <p:nvSpPr>
            <p:cNvPr id="9600" name="Google Shape;9600;p9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99"/>
          <p:cNvGrpSpPr/>
          <p:nvPr/>
        </p:nvGrpSpPr>
        <p:grpSpPr>
          <a:xfrm>
            <a:off x="2496894" y="3680964"/>
            <a:ext cx="357720" cy="355148"/>
            <a:chOff x="2496894" y="3680964"/>
            <a:chExt cx="357720" cy="355148"/>
          </a:xfrm>
        </p:grpSpPr>
        <p:sp>
          <p:nvSpPr>
            <p:cNvPr id="9606" name="Google Shape;9606;p9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9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9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99"/>
          <p:cNvGrpSpPr/>
          <p:nvPr/>
        </p:nvGrpSpPr>
        <p:grpSpPr>
          <a:xfrm>
            <a:off x="3040984" y="3681059"/>
            <a:ext cx="356164" cy="355815"/>
            <a:chOff x="3040984" y="3681059"/>
            <a:chExt cx="356164" cy="355815"/>
          </a:xfrm>
        </p:grpSpPr>
        <p:sp>
          <p:nvSpPr>
            <p:cNvPr id="9612" name="Google Shape;9612;p9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9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99"/>
          <p:cNvGrpSpPr/>
          <p:nvPr/>
        </p:nvGrpSpPr>
        <p:grpSpPr>
          <a:xfrm>
            <a:off x="3584280" y="3699191"/>
            <a:ext cx="358069" cy="317995"/>
            <a:chOff x="3584280" y="3699191"/>
            <a:chExt cx="358069" cy="317995"/>
          </a:xfrm>
        </p:grpSpPr>
        <p:sp>
          <p:nvSpPr>
            <p:cNvPr id="9616" name="Google Shape;9616;p9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99"/>
          <p:cNvGrpSpPr/>
          <p:nvPr/>
        </p:nvGrpSpPr>
        <p:grpSpPr>
          <a:xfrm>
            <a:off x="4129482" y="3681059"/>
            <a:ext cx="355402" cy="354291"/>
            <a:chOff x="4129482" y="3681059"/>
            <a:chExt cx="355402" cy="354291"/>
          </a:xfrm>
        </p:grpSpPr>
        <p:sp>
          <p:nvSpPr>
            <p:cNvPr id="9621" name="Google Shape;9621;p9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99"/>
          <p:cNvGrpSpPr/>
          <p:nvPr/>
        </p:nvGrpSpPr>
        <p:grpSpPr>
          <a:xfrm>
            <a:off x="4673540" y="3680297"/>
            <a:ext cx="355434" cy="355815"/>
            <a:chOff x="4673540" y="3680297"/>
            <a:chExt cx="355434" cy="355815"/>
          </a:xfrm>
        </p:grpSpPr>
        <p:sp>
          <p:nvSpPr>
            <p:cNvPr id="9626" name="Google Shape;9626;p9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9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99"/>
          <p:cNvGrpSpPr/>
          <p:nvPr/>
        </p:nvGrpSpPr>
        <p:grpSpPr>
          <a:xfrm>
            <a:off x="5779408" y="3699191"/>
            <a:ext cx="317645" cy="318757"/>
            <a:chOff x="5779408" y="3699191"/>
            <a:chExt cx="317645" cy="318757"/>
          </a:xfrm>
        </p:grpSpPr>
        <p:sp>
          <p:nvSpPr>
            <p:cNvPr id="9630" name="Google Shape;9630;p9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9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2" name="Google Shape;9632;p99"/>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3" name="Google Shape;9633;p99"/>
          <p:cNvGrpSpPr/>
          <p:nvPr/>
        </p:nvGrpSpPr>
        <p:grpSpPr>
          <a:xfrm>
            <a:off x="7390435" y="3680868"/>
            <a:ext cx="372073" cy="355243"/>
            <a:chOff x="7390435" y="3680868"/>
            <a:chExt cx="372073" cy="355243"/>
          </a:xfrm>
        </p:grpSpPr>
        <p:sp>
          <p:nvSpPr>
            <p:cNvPr id="9634" name="Google Shape;9634;p9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9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9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99"/>
          <p:cNvGrpSpPr/>
          <p:nvPr/>
        </p:nvGrpSpPr>
        <p:grpSpPr>
          <a:xfrm>
            <a:off x="1421638" y="4125629"/>
            <a:ext cx="374709" cy="374010"/>
            <a:chOff x="1421638" y="4125629"/>
            <a:chExt cx="374709" cy="374010"/>
          </a:xfrm>
        </p:grpSpPr>
        <p:sp>
          <p:nvSpPr>
            <p:cNvPr id="9641" name="Google Shape;9641;p9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99"/>
          <p:cNvGrpSpPr/>
          <p:nvPr/>
        </p:nvGrpSpPr>
        <p:grpSpPr>
          <a:xfrm>
            <a:off x="1973254" y="4156304"/>
            <a:ext cx="357720" cy="342192"/>
            <a:chOff x="1973254" y="4156304"/>
            <a:chExt cx="357720" cy="342192"/>
          </a:xfrm>
        </p:grpSpPr>
        <p:sp>
          <p:nvSpPr>
            <p:cNvPr id="9644" name="Google Shape;9644;p9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9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9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9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9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99"/>
          <p:cNvGrpSpPr/>
          <p:nvPr/>
        </p:nvGrpSpPr>
        <p:grpSpPr>
          <a:xfrm>
            <a:off x="2523759" y="4135505"/>
            <a:ext cx="341049" cy="340318"/>
            <a:chOff x="2523759" y="4135505"/>
            <a:chExt cx="341049" cy="340318"/>
          </a:xfrm>
        </p:grpSpPr>
        <p:sp>
          <p:nvSpPr>
            <p:cNvPr id="9651" name="Google Shape;9651;p9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99"/>
          <p:cNvGrpSpPr/>
          <p:nvPr/>
        </p:nvGrpSpPr>
        <p:grpSpPr>
          <a:xfrm>
            <a:off x="3040603" y="4130360"/>
            <a:ext cx="392079" cy="350353"/>
            <a:chOff x="3040603" y="4130360"/>
            <a:chExt cx="392079" cy="350353"/>
          </a:xfrm>
        </p:grpSpPr>
        <p:sp>
          <p:nvSpPr>
            <p:cNvPr id="9654" name="Google Shape;9654;p9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9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9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9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9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99"/>
          <p:cNvGrpSpPr/>
          <p:nvPr/>
        </p:nvGrpSpPr>
        <p:grpSpPr>
          <a:xfrm>
            <a:off x="3662144" y="4135505"/>
            <a:ext cx="232955" cy="340318"/>
            <a:chOff x="3662144" y="4135505"/>
            <a:chExt cx="232955" cy="340318"/>
          </a:xfrm>
        </p:grpSpPr>
        <p:sp>
          <p:nvSpPr>
            <p:cNvPr id="9665" name="Google Shape;9665;p9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9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9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9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99"/>
          <p:cNvGrpSpPr/>
          <p:nvPr/>
        </p:nvGrpSpPr>
        <p:grpSpPr>
          <a:xfrm>
            <a:off x="4149138" y="4121151"/>
            <a:ext cx="344065" cy="368644"/>
            <a:chOff x="4149138" y="4121151"/>
            <a:chExt cx="344065" cy="368644"/>
          </a:xfrm>
        </p:grpSpPr>
        <p:sp>
          <p:nvSpPr>
            <p:cNvPr id="9670" name="Google Shape;9670;p9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9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9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9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2" name="Google Shape;9682;p99"/>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3" name="Google Shape;9683;p99"/>
          <p:cNvGrpSpPr/>
          <p:nvPr/>
        </p:nvGrpSpPr>
        <p:grpSpPr>
          <a:xfrm>
            <a:off x="5206262" y="4174817"/>
            <a:ext cx="397763" cy="262804"/>
            <a:chOff x="5206262" y="4174817"/>
            <a:chExt cx="397763" cy="262804"/>
          </a:xfrm>
        </p:grpSpPr>
        <p:sp>
          <p:nvSpPr>
            <p:cNvPr id="9684" name="Google Shape;9684;p9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9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9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9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9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9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99"/>
          <p:cNvGrpSpPr/>
          <p:nvPr/>
        </p:nvGrpSpPr>
        <p:grpSpPr>
          <a:xfrm>
            <a:off x="5727616" y="4204699"/>
            <a:ext cx="440505" cy="290018"/>
            <a:chOff x="5727616" y="4204699"/>
            <a:chExt cx="440505" cy="290018"/>
          </a:xfrm>
        </p:grpSpPr>
        <p:sp>
          <p:nvSpPr>
            <p:cNvPr id="9692" name="Google Shape;9692;p9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9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9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99"/>
          <p:cNvGrpSpPr/>
          <p:nvPr/>
        </p:nvGrpSpPr>
        <p:grpSpPr>
          <a:xfrm>
            <a:off x="6410063" y="4135124"/>
            <a:ext cx="159950" cy="364516"/>
            <a:chOff x="6410063" y="4135124"/>
            <a:chExt cx="159950" cy="364516"/>
          </a:xfrm>
        </p:grpSpPr>
        <p:sp>
          <p:nvSpPr>
            <p:cNvPr id="9701" name="Google Shape;9701;p9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9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9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9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99"/>
          <p:cNvGrpSpPr/>
          <p:nvPr/>
        </p:nvGrpSpPr>
        <p:grpSpPr>
          <a:xfrm>
            <a:off x="6924652" y="4135505"/>
            <a:ext cx="214378" cy="364135"/>
            <a:chOff x="6924652" y="4135505"/>
            <a:chExt cx="214378" cy="364135"/>
          </a:xfrm>
        </p:grpSpPr>
        <p:sp>
          <p:nvSpPr>
            <p:cNvPr id="9706" name="Google Shape;9706;p9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9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99"/>
          <p:cNvGrpSpPr/>
          <p:nvPr/>
        </p:nvGrpSpPr>
        <p:grpSpPr>
          <a:xfrm>
            <a:off x="7384751" y="4147984"/>
            <a:ext cx="380012" cy="351274"/>
            <a:chOff x="7384751" y="4147984"/>
            <a:chExt cx="380012" cy="351274"/>
          </a:xfrm>
        </p:grpSpPr>
        <p:sp>
          <p:nvSpPr>
            <p:cNvPr id="9711" name="Google Shape;9711;p99"/>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99"/>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99"/>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9"/>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99"/>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719" name="Shape 9719"/>
        <p:cNvGrpSpPr/>
        <p:nvPr/>
      </p:nvGrpSpPr>
      <p:grpSpPr>
        <a:xfrm>
          <a:off x="0" y="0"/>
          <a:ext cx="0" cy="0"/>
          <a:chOff x="0" y="0"/>
          <a:chExt cx="0" cy="0"/>
        </a:xfrm>
      </p:grpSpPr>
      <p:sp>
        <p:nvSpPr>
          <p:cNvPr id="9720" name="Google Shape;9720;p100"/>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21" name="Google Shape;9721;p100"/>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722" name="Google Shape;9722;p100"/>
          <p:cNvGrpSpPr/>
          <p:nvPr/>
        </p:nvGrpSpPr>
        <p:grpSpPr>
          <a:xfrm>
            <a:off x="1989449" y="4282269"/>
            <a:ext cx="374774" cy="346073"/>
            <a:chOff x="1989449" y="4282269"/>
            <a:chExt cx="374774" cy="346073"/>
          </a:xfrm>
        </p:grpSpPr>
        <p:sp>
          <p:nvSpPr>
            <p:cNvPr id="9723" name="Google Shape;9723;p10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10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10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10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10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100"/>
          <p:cNvGrpSpPr/>
          <p:nvPr/>
        </p:nvGrpSpPr>
        <p:grpSpPr>
          <a:xfrm>
            <a:off x="2487439" y="4280740"/>
            <a:ext cx="198775" cy="348972"/>
            <a:chOff x="2487439" y="4280740"/>
            <a:chExt cx="198775" cy="348972"/>
          </a:xfrm>
        </p:grpSpPr>
        <p:sp>
          <p:nvSpPr>
            <p:cNvPr id="9729" name="Google Shape;9729;p10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10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10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10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100"/>
          <p:cNvGrpSpPr/>
          <p:nvPr/>
        </p:nvGrpSpPr>
        <p:grpSpPr>
          <a:xfrm>
            <a:off x="2810958" y="4273923"/>
            <a:ext cx="353145" cy="361873"/>
            <a:chOff x="2810958" y="4273923"/>
            <a:chExt cx="353145" cy="361873"/>
          </a:xfrm>
        </p:grpSpPr>
        <p:sp>
          <p:nvSpPr>
            <p:cNvPr id="9734" name="Google Shape;9734;p10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10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10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10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10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10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10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100"/>
          <p:cNvGrpSpPr/>
          <p:nvPr/>
        </p:nvGrpSpPr>
        <p:grpSpPr>
          <a:xfrm>
            <a:off x="6275635" y="4282651"/>
            <a:ext cx="209383" cy="366778"/>
            <a:chOff x="6275635" y="4282651"/>
            <a:chExt cx="209383" cy="366778"/>
          </a:xfrm>
        </p:grpSpPr>
        <p:sp>
          <p:nvSpPr>
            <p:cNvPr id="9742" name="Google Shape;9742;p10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10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4" name="Google Shape;9744;p100"/>
          <p:cNvGrpSpPr/>
          <p:nvPr/>
        </p:nvGrpSpPr>
        <p:grpSpPr>
          <a:xfrm>
            <a:off x="6701186" y="4283033"/>
            <a:ext cx="280292" cy="366396"/>
            <a:chOff x="6701186" y="4283033"/>
            <a:chExt cx="280292" cy="366396"/>
          </a:xfrm>
        </p:grpSpPr>
        <p:sp>
          <p:nvSpPr>
            <p:cNvPr id="9745" name="Google Shape;9745;p10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10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100"/>
          <p:cNvGrpSpPr/>
          <p:nvPr/>
        </p:nvGrpSpPr>
        <p:grpSpPr>
          <a:xfrm>
            <a:off x="2609571" y="3824958"/>
            <a:ext cx="373627" cy="347347"/>
            <a:chOff x="2609571" y="3824958"/>
            <a:chExt cx="373627" cy="347347"/>
          </a:xfrm>
        </p:grpSpPr>
        <p:sp>
          <p:nvSpPr>
            <p:cNvPr id="9748" name="Google Shape;9748;p10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10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0" name="Google Shape;9750;p100"/>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1" name="Google Shape;9751;p100"/>
          <p:cNvGrpSpPr/>
          <p:nvPr/>
        </p:nvGrpSpPr>
        <p:grpSpPr>
          <a:xfrm>
            <a:off x="916127" y="3807056"/>
            <a:ext cx="221902" cy="380795"/>
            <a:chOff x="916127" y="3807056"/>
            <a:chExt cx="221902" cy="380795"/>
          </a:xfrm>
        </p:grpSpPr>
        <p:sp>
          <p:nvSpPr>
            <p:cNvPr id="9752" name="Google Shape;9752;p10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10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10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10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6" name="Google Shape;9756;p100"/>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100"/>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8" name="Google Shape;9758;p100"/>
          <p:cNvGrpSpPr/>
          <p:nvPr/>
        </p:nvGrpSpPr>
        <p:grpSpPr>
          <a:xfrm>
            <a:off x="3513010" y="3816134"/>
            <a:ext cx="362223" cy="361108"/>
            <a:chOff x="3513010" y="3816134"/>
            <a:chExt cx="362223" cy="361108"/>
          </a:xfrm>
        </p:grpSpPr>
        <p:sp>
          <p:nvSpPr>
            <p:cNvPr id="9759" name="Google Shape;9759;p10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10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0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10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100"/>
          <p:cNvGrpSpPr/>
          <p:nvPr/>
        </p:nvGrpSpPr>
        <p:grpSpPr>
          <a:xfrm>
            <a:off x="3950316" y="3820307"/>
            <a:ext cx="369805" cy="353782"/>
            <a:chOff x="3950316" y="3820307"/>
            <a:chExt cx="369805" cy="353782"/>
          </a:xfrm>
        </p:grpSpPr>
        <p:sp>
          <p:nvSpPr>
            <p:cNvPr id="9764" name="Google Shape;9764;p10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10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10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10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100"/>
          <p:cNvGrpSpPr/>
          <p:nvPr/>
        </p:nvGrpSpPr>
        <p:grpSpPr>
          <a:xfrm>
            <a:off x="1761909" y="3811961"/>
            <a:ext cx="307974" cy="371716"/>
            <a:chOff x="1761909" y="3811961"/>
            <a:chExt cx="307974" cy="371716"/>
          </a:xfrm>
        </p:grpSpPr>
        <p:sp>
          <p:nvSpPr>
            <p:cNvPr id="9769" name="Google Shape;9769;p10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0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10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10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10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10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10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10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10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0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100"/>
          <p:cNvGrpSpPr/>
          <p:nvPr/>
        </p:nvGrpSpPr>
        <p:grpSpPr>
          <a:xfrm>
            <a:off x="5373342" y="3808935"/>
            <a:ext cx="231395" cy="353145"/>
            <a:chOff x="5373342" y="3808935"/>
            <a:chExt cx="231395" cy="353145"/>
          </a:xfrm>
        </p:grpSpPr>
        <p:sp>
          <p:nvSpPr>
            <p:cNvPr id="9780" name="Google Shape;9780;p10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10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10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10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10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10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10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10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10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9" name="Google Shape;9789;p100"/>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0" name="Google Shape;9790;p100"/>
          <p:cNvGrpSpPr/>
          <p:nvPr/>
        </p:nvGrpSpPr>
        <p:grpSpPr>
          <a:xfrm>
            <a:off x="5833775" y="3809445"/>
            <a:ext cx="235185" cy="352253"/>
            <a:chOff x="5833775" y="3809445"/>
            <a:chExt cx="235185" cy="352253"/>
          </a:xfrm>
        </p:grpSpPr>
        <p:sp>
          <p:nvSpPr>
            <p:cNvPr id="9791" name="Google Shape;9791;p10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10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10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100"/>
          <p:cNvGrpSpPr/>
          <p:nvPr/>
        </p:nvGrpSpPr>
        <p:grpSpPr>
          <a:xfrm>
            <a:off x="4942472" y="3809318"/>
            <a:ext cx="238976" cy="352762"/>
            <a:chOff x="4942472" y="3809318"/>
            <a:chExt cx="238976" cy="352762"/>
          </a:xfrm>
        </p:grpSpPr>
        <p:sp>
          <p:nvSpPr>
            <p:cNvPr id="9795" name="Google Shape;9795;p10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10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10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10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10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10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10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100"/>
          <p:cNvGrpSpPr/>
          <p:nvPr/>
        </p:nvGrpSpPr>
        <p:grpSpPr>
          <a:xfrm>
            <a:off x="6266525" y="3807788"/>
            <a:ext cx="260223" cy="353527"/>
            <a:chOff x="6266525" y="3807788"/>
            <a:chExt cx="260223" cy="353527"/>
          </a:xfrm>
        </p:grpSpPr>
        <p:sp>
          <p:nvSpPr>
            <p:cNvPr id="9803" name="Google Shape;9803;p10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10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10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10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7" name="Google Shape;9807;p100"/>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8" name="Google Shape;9808;p100"/>
          <p:cNvGrpSpPr/>
          <p:nvPr/>
        </p:nvGrpSpPr>
        <p:grpSpPr>
          <a:xfrm>
            <a:off x="7184363" y="3809604"/>
            <a:ext cx="202184" cy="352762"/>
            <a:chOff x="7184363" y="3809604"/>
            <a:chExt cx="202184" cy="352762"/>
          </a:xfrm>
        </p:grpSpPr>
        <p:sp>
          <p:nvSpPr>
            <p:cNvPr id="9809" name="Google Shape;9809;p10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10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100"/>
          <p:cNvGrpSpPr/>
          <p:nvPr/>
        </p:nvGrpSpPr>
        <p:grpSpPr>
          <a:xfrm>
            <a:off x="7571624" y="3808935"/>
            <a:ext cx="292047" cy="352762"/>
            <a:chOff x="7571624" y="3808935"/>
            <a:chExt cx="292047" cy="352762"/>
          </a:xfrm>
        </p:grpSpPr>
        <p:sp>
          <p:nvSpPr>
            <p:cNvPr id="9812" name="Google Shape;9812;p10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10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10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10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10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0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100"/>
          <p:cNvGrpSpPr/>
          <p:nvPr/>
        </p:nvGrpSpPr>
        <p:grpSpPr>
          <a:xfrm>
            <a:off x="2174559" y="3356116"/>
            <a:ext cx="364135" cy="359930"/>
            <a:chOff x="2174559" y="3356116"/>
            <a:chExt cx="364135" cy="359930"/>
          </a:xfrm>
        </p:grpSpPr>
        <p:sp>
          <p:nvSpPr>
            <p:cNvPr id="9819" name="Google Shape;9819;p10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10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100"/>
          <p:cNvGrpSpPr/>
          <p:nvPr/>
        </p:nvGrpSpPr>
        <p:grpSpPr>
          <a:xfrm>
            <a:off x="1731934" y="3355639"/>
            <a:ext cx="368371" cy="361554"/>
            <a:chOff x="1731934" y="3355639"/>
            <a:chExt cx="368371" cy="361554"/>
          </a:xfrm>
        </p:grpSpPr>
        <p:sp>
          <p:nvSpPr>
            <p:cNvPr id="9822" name="Google Shape;9822;p10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10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100"/>
          <p:cNvGrpSpPr/>
          <p:nvPr/>
        </p:nvGrpSpPr>
        <p:grpSpPr>
          <a:xfrm>
            <a:off x="3990517" y="3354173"/>
            <a:ext cx="279559" cy="363402"/>
            <a:chOff x="3990517" y="3354173"/>
            <a:chExt cx="279559" cy="363402"/>
          </a:xfrm>
        </p:grpSpPr>
        <p:sp>
          <p:nvSpPr>
            <p:cNvPr id="9825" name="Google Shape;9825;p10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10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10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100"/>
          <p:cNvGrpSpPr/>
          <p:nvPr/>
        </p:nvGrpSpPr>
        <p:grpSpPr>
          <a:xfrm>
            <a:off x="3497847" y="3417374"/>
            <a:ext cx="379680" cy="237606"/>
            <a:chOff x="3497847" y="3417374"/>
            <a:chExt cx="379680" cy="237606"/>
          </a:xfrm>
        </p:grpSpPr>
        <p:sp>
          <p:nvSpPr>
            <p:cNvPr id="9829" name="Google Shape;9829;p10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10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10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10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100"/>
          <p:cNvGrpSpPr/>
          <p:nvPr/>
        </p:nvGrpSpPr>
        <p:grpSpPr>
          <a:xfrm>
            <a:off x="2612597" y="3367075"/>
            <a:ext cx="376271" cy="337982"/>
            <a:chOff x="2612597" y="3367075"/>
            <a:chExt cx="376271" cy="337982"/>
          </a:xfrm>
        </p:grpSpPr>
        <p:sp>
          <p:nvSpPr>
            <p:cNvPr id="9834" name="Google Shape;9834;p10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10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100"/>
          <p:cNvGrpSpPr/>
          <p:nvPr/>
        </p:nvGrpSpPr>
        <p:grpSpPr>
          <a:xfrm>
            <a:off x="3071914" y="3364431"/>
            <a:ext cx="343652" cy="342505"/>
            <a:chOff x="3071914" y="3364431"/>
            <a:chExt cx="343652" cy="342505"/>
          </a:xfrm>
        </p:grpSpPr>
        <p:sp>
          <p:nvSpPr>
            <p:cNvPr id="9837" name="Google Shape;9837;p10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10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10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10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10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100"/>
          <p:cNvGrpSpPr/>
          <p:nvPr/>
        </p:nvGrpSpPr>
        <p:grpSpPr>
          <a:xfrm>
            <a:off x="897141" y="3359875"/>
            <a:ext cx="257962" cy="352762"/>
            <a:chOff x="897141" y="3359875"/>
            <a:chExt cx="257962" cy="352762"/>
          </a:xfrm>
        </p:grpSpPr>
        <p:sp>
          <p:nvSpPr>
            <p:cNvPr id="9843" name="Google Shape;9843;p10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10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10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10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10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10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10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10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100"/>
          <p:cNvGrpSpPr/>
          <p:nvPr/>
        </p:nvGrpSpPr>
        <p:grpSpPr>
          <a:xfrm>
            <a:off x="1333682" y="3344330"/>
            <a:ext cx="271213" cy="383088"/>
            <a:chOff x="1333682" y="3344330"/>
            <a:chExt cx="271213" cy="383088"/>
          </a:xfrm>
        </p:grpSpPr>
        <p:sp>
          <p:nvSpPr>
            <p:cNvPr id="9852" name="Google Shape;9852;p10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10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10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10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10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10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10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10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10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10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10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100"/>
          <p:cNvGrpSpPr/>
          <p:nvPr/>
        </p:nvGrpSpPr>
        <p:grpSpPr>
          <a:xfrm>
            <a:off x="6664394" y="3346974"/>
            <a:ext cx="353113" cy="351998"/>
            <a:chOff x="6664394" y="3346974"/>
            <a:chExt cx="353113" cy="351998"/>
          </a:xfrm>
        </p:grpSpPr>
        <p:sp>
          <p:nvSpPr>
            <p:cNvPr id="9864" name="Google Shape;9864;p10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10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10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10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10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100"/>
          <p:cNvGrpSpPr/>
          <p:nvPr/>
        </p:nvGrpSpPr>
        <p:grpSpPr>
          <a:xfrm>
            <a:off x="849741" y="1959307"/>
            <a:ext cx="399398" cy="375443"/>
            <a:chOff x="849741" y="1959307"/>
            <a:chExt cx="399398" cy="375443"/>
          </a:xfrm>
        </p:grpSpPr>
        <p:sp>
          <p:nvSpPr>
            <p:cNvPr id="9870" name="Google Shape;9870;p10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10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100"/>
          <p:cNvGrpSpPr/>
          <p:nvPr/>
        </p:nvGrpSpPr>
        <p:grpSpPr>
          <a:xfrm>
            <a:off x="1284212" y="1963766"/>
            <a:ext cx="379489" cy="366046"/>
            <a:chOff x="1284212" y="1963766"/>
            <a:chExt cx="379489" cy="366046"/>
          </a:xfrm>
        </p:grpSpPr>
        <p:sp>
          <p:nvSpPr>
            <p:cNvPr id="9873" name="Google Shape;9873;p10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10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100"/>
          <p:cNvGrpSpPr/>
          <p:nvPr/>
        </p:nvGrpSpPr>
        <p:grpSpPr>
          <a:xfrm>
            <a:off x="3037766" y="1969564"/>
            <a:ext cx="370219" cy="354928"/>
            <a:chOff x="3037766" y="1969564"/>
            <a:chExt cx="370219" cy="354928"/>
          </a:xfrm>
        </p:grpSpPr>
        <p:sp>
          <p:nvSpPr>
            <p:cNvPr id="9876" name="Google Shape;9876;p10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10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10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10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100"/>
          <p:cNvGrpSpPr/>
          <p:nvPr/>
        </p:nvGrpSpPr>
        <p:grpSpPr>
          <a:xfrm>
            <a:off x="3982553" y="1971730"/>
            <a:ext cx="304566" cy="350501"/>
            <a:chOff x="3982553" y="1971730"/>
            <a:chExt cx="304566" cy="350501"/>
          </a:xfrm>
        </p:grpSpPr>
        <p:sp>
          <p:nvSpPr>
            <p:cNvPr id="9881" name="Google Shape;9881;p10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10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100"/>
          <p:cNvGrpSpPr/>
          <p:nvPr/>
        </p:nvGrpSpPr>
        <p:grpSpPr>
          <a:xfrm>
            <a:off x="2567841" y="1994124"/>
            <a:ext cx="399812" cy="306477"/>
            <a:chOff x="2567841" y="1994124"/>
            <a:chExt cx="399812" cy="306477"/>
          </a:xfrm>
        </p:grpSpPr>
        <p:sp>
          <p:nvSpPr>
            <p:cNvPr id="9884" name="Google Shape;9884;p10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10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10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100"/>
          <p:cNvGrpSpPr/>
          <p:nvPr/>
        </p:nvGrpSpPr>
        <p:grpSpPr>
          <a:xfrm>
            <a:off x="2212084" y="1960358"/>
            <a:ext cx="324698" cy="372863"/>
            <a:chOff x="2212084" y="1960358"/>
            <a:chExt cx="324698" cy="372863"/>
          </a:xfrm>
        </p:grpSpPr>
        <p:sp>
          <p:nvSpPr>
            <p:cNvPr id="9888" name="Google Shape;9888;p10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10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10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100"/>
          <p:cNvGrpSpPr/>
          <p:nvPr/>
        </p:nvGrpSpPr>
        <p:grpSpPr>
          <a:xfrm>
            <a:off x="1805901" y="1960358"/>
            <a:ext cx="284847" cy="373627"/>
            <a:chOff x="1805901" y="1960358"/>
            <a:chExt cx="284847" cy="373627"/>
          </a:xfrm>
        </p:grpSpPr>
        <p:sp>
          <p:nvSpPr>
            <p:cNvPr id="9892" name="Google Shape;9892;p10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10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4" name="Google Shape;9894;p100"/>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100"/>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100"/>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7" name="Google Shape;9897;p100"/>
          <p:cNvGrpSpPr/>
          <p:nvPr/>
        </p:nvGrpSpPr>
        <p:grpSpPr>
          <a:xfrm>
            <a:off x="6656812" y="2029388"/>
            <a:ext cx="368690" cy="245793"/>
            <a:chOff x="6656812" y="2029388"/>
            <a:chExt cx="368690" cy="245793"/>
          </a:xfrm>
        </p:grpSpPr>
        <p:sp>
          <p:nvSpPr>
            <p:cNvPr id="9898" name="Google Shape;9898;p10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10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10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10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10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10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10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10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10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10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100"/>
          <p:cNvGrpSpPr/>
          <p:nvPr/>
        </p:nvGrpSpPr>
        <p:grpSpPr>
          <a:xfrm>
            <a:off x="4869651" y="2012218"/>
            <a:ext cx="376654" cy="281566"/>
            <a:chOff x="4869651" y="2012218"/>
            <a:chExt cx="376654" cy="281566"/>
          </a:xfrm>
        </p:grpSpPr>
        <p:sp>
          <p:nvSpPr>
            <p:cNvPr id="9909" name="Google Shape;9909;p10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10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10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10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100"/>
          <p:cNvGrpSpPr/>
          <p:nvPr/>
        </p:nvGrpSpPr>
        <p:grpSpPr>
          <a:xfrm>
            <a:off x="5306224" y="2012313"/>
            <a:ext cx="367925" cy="281694"/>
            <a:chOff x="5306224" y="2012313"/>
            <a:chExt cx="367925" cy="281694"/>
          </a:xfrm>
        </p:grpSpPr>
        <p:sp>
          <p:nvSpPr>
            <p:cNvPr id="9914" name="Google Shape;9914;p10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10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6" name="Google Shape;9916;p100"/>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7" name="Google Shape;9917;p100"/>
          <p:cNvGrpSpPr/>
          <p:nvPr/>
        </p:nvGrpSpPr>
        <p:grpSpPr>
          <a:xfrm>
            <a:off x="6195998" y="1983102"/>
            <a:ext cx="368308" cy="338746"/>
            <a:chOff x="6195998" y="1983102"/>
            <a:chExt cx="368308" cy="338746"/>
          </a:xfrm>
        </p:grpSpPr>
        <p:sp>
          <p:nvSpPr>
            <p:cNvPr id="9918" name="Google Shape;9918;p10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10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10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100"/>
          <p:cNvGrpSpPr/>
          <p:nvPr/>
        </p:nvGrpSpPr>
        <p:grpSpPr>
          <a:xfrm>
            <a:off x="7542031" y="2011835"/>
            <a:ext cx="369072" cy="280037"/>
            <a:chOff x="7542031" y="2011835"/>
            <a:chExt cx="369072" cy="280037"/>
          </a:xfrm>
        </p:grpSpPr>
        <p:sp>
          <p:nvSpPr>
            <p:cNvPr id="9922" name="Google Shape;9922;p10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10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10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10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10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10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10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10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10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100"/>
          <p:cNvGrpSpPr/>
          <p:nvPr/>
        </p:nvGrpSpPr>
        <p:grpSpPr>
          <a:xfrm>
            <a:off x="8010427" y="3348503"/>
            <a:ext cx="278795" cy="351615"/>
            <a:chOff x="8010427" y="3348503"/>
            <a:chExt cx="278795" cy="351615"/>
          </a:xfrm>
        </p:grpSpPr>
        <p:sp>
          <p:nvSpPr>
            <p:cNvPr id="9932" name="Google Shape;9932;p10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10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10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10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100"/>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100"/>
          <p:cNvGrpSpPr/>
          <p:nvPr/>
        </p:nvGrpSpPr>
        <p:grpSpPr>
          <a:xfrm>
            <a:off x="7141900" y="3349204"/>
            <a:ext cx="281057" cy="351010"/>
            <a:chOff x="7141900" y="3349204"/>
            <a:chExt cx="281057" cy="351010"/>
          </a:xfrm>
        </p:grpSpPr>
        <p:sp>
          <p:nvSpPr>
            <p:cNvPr id="9938" name="Google Shape;9938;p10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10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10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100"/>
          <p:cNvGrpSpPr/>
          <p:nvPr/>
        </p:nvGrpSpPr>
        <p:grpSpPr>
          <a:xfrm>
            <a:off x="5314188" y="3350032"/>
            <a:ext cx="363752" cy="353113"/>
            <a:chOff x="5314188" y="3350032"/>
            <a:chExt cx="363752" cy="353113"/>
          </a:xfrm>
        </p:grpSpPr>
        <p:sp>
          <p:nvSpPr>
            <p:cNvPr id="9942" name="Google Shape;9942;p10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10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100"/>
          <p:cNvGrpSpPr/>
          <p:nvPr/>
        </p:nvGrpSpPr>
        <p:grpSpPr>
          <a:xfrm>
            <a:off x="6203579" y="3348981"/>
            <a:ext cx="351615" cy="350373"/>
            <a:chOff x="6203579" y="3348981"/>
            <a:chExt cx="351615" cy="350373"/>
          </a:xfrm>
        </p:grpSpPr>
        <p:sp>
          <p:nvSpPr>
            <p:cNvPr id="9945" name="Google Shape;9945;p10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10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10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10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10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100"/>
          <p:cNvGrpSpPr/>
          <p:nvPr/>
        </p:nvGrpSpPr>
        <p:grpSpPr>
          <a:xfrm>
            <a:off x="5829984" y="3350032"/>
            <a:ext cx="220755" cy="352348"/>
            <a:chOff x="5829984" y="3350032"/>
            <a:chExt cx="220755" cy="352348"/>
          </a:xfrm>
        </p:grpSpPr>
        <p:sp>
          <p:nvSpPr>
            <p:cNvPr id="9951" name="Google Shape;9951;p10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10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10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10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100"/>
          <p:cNvGrpSpPr/>
          <p:nvPr/>
        </p:nvGrpSpPr>
        <p:grpSpPr>
          <a:xfrm>
            <a:off x="4882170" y="3349841"/>
            <a:ext cx="358464" cy="352316"/>
            <a:chOff x="4882170" y="3349841"/>
            <a:chExt cx="358464" cy="352316"/>
          </a:xfrm>
        </p:grpSpPr>
        <p:sp>
          <p:nvSpPr>
            <p:cNvPr id="9956" name="Google Shape;9956;p10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10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8" name="Google Shape;9958;p100"/>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100"/>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0" name="Google Shape;9960;p100"/>
          <p:cNvGrpSpPr/>
          <p:nvPr/>
        </p:nvGrpSpPr>
        <p:grpSpPr>
          <a:xfrm>
            <a:off x="3044965" y="2435220"/>
            <a:ext cx="400194" cy="324316"/>
            <a:chOff x="3044965" y="2435220"/>
            <a:chExt cx="400194" cy="324316"/>
          </a:xfrm>
        </p:grpSpPr>
        <p:sp>
          <p:nvSpPr>
            <p:cNvPr id="9961" name="Google Shape;9961;p10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10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10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100"/>
          <p:cNvGrpSpPr/>
          <p:nvPr/>
        </p:nvGrpSpPr>
        <p:grpSpPr>
          <a:xfrm>
            <a:off x="4878379" y="2473892"/>
            <a:ext cx="367161" cy="287523"/>
            <a:chOff x="4878379" y="2473892"/>
            <a:chExt cx="367161" cy="287523"/>
          </a:xfrm>
        </p:grpSpPr>
        <p:sp>
          <p:nvSpPr>
            <p:cNvPr id="9965" name="Google Shape;9965;p10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10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10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10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10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100"/>
          <p:cNvGrpSpPr/>
          <p:nvPr/>
        </p:nvGrpSpPr>
        <p:grpSpPr>
          <a:xfrm>
            <a:off x="1325719" y="2887689"/>
            <a:ext cx="290581" cy="372481"/>
            <a:chOff x="1325719" y="2887689"/>
            <a:chExt cx="290581" cy="372481"/>
          </a:xfrm>
        </p:grpSpPr>
        <p:sp>
          <p:nvSpPr>
            <p:cNvPr id="9971" name="Google Shape;9971;p10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10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3" name="Google Shape;9973;p100"/>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4" name="Google Shape;9974;p100"/>
          <p:cNvGrpSpPr/>
          <p:nvPr/>
        </p:nvGrpSpPr>
        <p:grpSpPr>
          <a:xfrm>
            <a:off x="3510335" y="2892499"/>
            <a:ext cx="360726" cy="361204"/>
            <a:chOff x="3510335" y="2892499"/>
            <a:chExt cx="360726" cy="361204"/>
          </a:xfrm>
        </p:grpSpPr>
        <p:sp>
          <p:nvSpPr>
            <p:cNvPr id="9975" name="Google Shape;9975;p10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10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10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10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10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100"/>
          <p:cNvGrpSpPr/>
          <p:nvPr/>
        </p:nvGrpSpPr>
        <p:grpSpPr>
          <a:xfrm>
            <a:off x="3086313" y="2877049"/>
            <a:ext cx="320143" cy="392581"/>
            <a:chOff x="3086313" y="2877049"/>
            <a:chExt cx="320143" cy="392581"/>
          </a:xfrm>
        </p:grpSpPr>
        <p:sp>
          <p:nvSpPr>
            <p:cNvPr id="9981" name="Google Shape;9981;p10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10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10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10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10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10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10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10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10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10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10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10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3" name="Google Shape;9993;p100"/>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4" name="Google Shape;9994;p100"/>
          <p:cNvGrpSpPr/>
          <p:nvPr/>
        </p:nvGrpSpPr>
        <p:grpSpPr>
          <a:xfrm>
            <a:off x="861113" y="2885746"/>
            <a:ext cx="333809" cy="373277"/>
            <a:chOff x="861113" y="2885746"/>
            <a:chExt cx="333809" cy="373277"/>
          </a:xfrm>
        </p:grpSpPr>
        <p:sp>
          <p:nvSpPr>
            <p:cNvPr id="9995" name="Google Shape;9995;p10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10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10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8" name="Google Shape;9998;p100"/>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100"/>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100"/>
          <p:cNvGrpSpPr/>
          <p:nvPr/>
        </p:nvGrpSpPr>
        <p:grpSpPr>
          <a:xfrm>
            <a:off x="1297654" y="1504481"/>
            <a:ext cx="349354" cy="362223"/>
            <a:chOff x="1297654" y="1504481"/>
            <a:chExt cx="349354" cy="362223"/>
          </a:xfrm>
        </p:grpSpPr>
        <p:sp>
          <p:nvSpPr>
            <p:cNvPr id="10001" name="Google Shape;10001;p10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10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10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4" name="Google Shape;10004;p100"/>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5" name="Google Shape;10005;p100"/>
          <p:cNvGrpSpPr/>
          <p:nvPr/>
        </p:nvGrpSpPr>
        <p:grpSpPr>
          <a:xfrm>
            <a:off x="852385" y="1510916"/>
            <a:ext cx="353145" cy="351998"/>
            <a:chOff x="852385" y="1510916"/>
            <a:chExt cx="353145" cy="351998"/>
          </a:xfrm>
        </p:grpSpPr>
        <p:sp>
          <p:nvSpPr>
            <p:cNvPr id="10006" name="Google Shape;10006;p10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10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10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100"/>
          <p:cNvGrpSpPr/>
          <p:nvPr/>
        </p:nvGrpSpPr>
        <p:grpSpPr>
          <a:xfrm>
            <a:off x="1745217" y="1515471"/>
            <a:ext cx="343269" cy="342505"/>
            <a:chOff x="1745217" y="1515471"/>
            <a:chExt cx="343269" cy="342505"/>
          </a:xfrm>
        </p:grpSpPr>
        <p:sp>
          <p:nvSpPr>
            <p:cNvPr id="10010" name="Google Shape;10010;p10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10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10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10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4" name="Google Shape;10014;p100"/>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5" name="Google Shape;10015;p100"/>
          <p:cNvGrpSpPr/>
          <p:nvPr/>
        </p:nvGrpSpPr>
        <p:grpSpPr>
          <a:xfrm>
            <a:off x="3042703" y="1529137"/>
            <a:ext cx="411535" cy="315587"/>
            <a:chOff x="3042703" y="1529137"/>
            <a:chExt cx="411535" cy="315587"/>
          </a:xfrm>
        </p:grpSpPr>
        <p:sp>
          <p:nvSpPr>
            <p:cNvPr id="10016" name="Google Shape;10016;p10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10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10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10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10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10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10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10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10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10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100"/>
          <p:cNvGrpSpPr/>
          <p:nvPr/>
        </p:nvGrpSpPr>
        <p:grpSpPr>
          <a:xfrm>
            <a:off x="2629289" y="1544682"/>
            <a:ext cx="350501" cy="284497"/>
            <a:chOff x="2629289" y="1544682"/>
            <a:chExt cx="350501" cy="284497"/>
          </a:xfrm>
        </p:grpSpPr>
        <p:sp>
          <p:nvSpPr>
            <p:cNvPr id="10027" name="Google Shape;10027;p10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10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10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0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10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100"/>
          <p:cNvGrpSpPr/>
          <p:nvPr/>
        </p:nvGrpSpPr>
        <p:grpSpPr>
          <a:xfrm>
            <a:off x="5305077" y="1502633"/>
            <a:ext cx="367893" cy="365218"/>
            <a:chOff x="5305077" y="1502633"/>
            <a:chExt cx="367893" cy="365218"/>
          </a:xfrm>
        </p:grpSpPr>
        <p:sp>
          <p:nvSpPr>
            <p:cNvPr id="10033" name="Google Shape;10033;p10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10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100"/>
          <p:cNvGrpSpPr/>
          <p:nvPr/>
        </p:nvGrpSpPr>
        <p:grpSpPr>
          <a:xfrm>
            <a:off x="7100170" y="1500117"/>
            <a:ext cx="368308" cy="367033"/>
            <a:chOff x="7100170" y="1500117"/>
            <a:chExt cx="368308" cy="367033"/>
          </a:xfrm>
        </p:grpSpPr>
        <p:sp>
          <p:nvSpPr>
            <p:cNvPr id="10036" name="Google Shape;10036;p10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10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10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10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10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10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10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10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10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10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10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10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10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9" name="Google Shape;10049;p100"/>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0" name="Google Shape;10050;p100"/>
          <p:cNvGrpSpPr/>
          <p:nvPr/>
        </p:nvGrpSpPr>
        <p:grpSpPr>
          <a:xfrm>
            <a:off x="6649231" y="1500021"/>
            <a:ext cx="390287" cy="367065"/>
            <a:chOff x="6649231" y="1500021"/>
            <a:chExt cx="390287" cy="367065"/>
          </a:xfrm>
        </p:grpSpPr>
        <p:sp>
          <p:nvSpPr>
            <p:cNvPr id="10051" name="Google Shape;10051;p10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10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10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10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10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10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10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10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10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10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10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10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100"/>
          <p:cNvGrpSpPr/>
          <p:nvPr/>
        </p:nvGrpSpPr>
        <p:grpSpPr>
          <a:xfrm>
            <a:off x="5746938" y="1543503"/>
            <a:ext cx="387261" cy="280356"/>
            <a:chOff x="5746938" y="1543503"/>
            <a:chExt cx="387261" cy="280356"/>
          </a:xfrm>
        </p:grpSpPr>
        <p:sp>
          <p:nvSpPr>
            <p:cNvPr id="10064" name="Google Shape;10064;p10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10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100"/>
          <p:cNvGrpSpPr/>
          <p:nvPr/>
        </p:nvGrpSpPr>
        <p:grpSpPr>
          <a:xfrm>
            <a:off x="6196730" y="1525346"/>
            <a:ext cx="369072" cy="317467"/>
            <a:chOff x="6196730" y="1525346"/>
            <a:chExt cx="369072" cy="317467"/>
          </a:xfrm>
        </p:grpSpPr>
        <p:sp>
          <p:nvSpPr>
            <p:cNvPr id="10067" name="Google Shape;10067;p10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10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10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100"/>
          <p:cNvGrpSpPr/>
          <p:nvPr/>
        </p:nvGrpSpPr>
        <p:grpSpPr>
          <a:xfrm>
            <a:off x="4940592" y="1500690"/>
            <a:ext cx="246558" cy="367161"/>
            <a:chOff x="4940592" y="1500690"/>
            <a:chExt cx="246558" cy="367161"/>
          </a:xfrm>
        </p:grpSpPr>
        <p:sp>
          <p:nvSpPr>
            <p:cNvPr id="10071" name="Google Shape;10071;p10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10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10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10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100"/>
          <p:cNvGrpSpPr/>
          <p:nvPr/>
        </p:nvGrpSpPr>
        <p:grpSpPr>
          <a:xfrm>
            <a:off x="7964906" y="1499894"/>
            <a:ext cx="380858" cy="367575"/>
            <a:chOff x="7964906" y="1499894"/>
            <a:chExt cx="380858" cy="367575"/>
          </a:xfrm>
        </p:grpSpPr>
        <p:sp>
          <p:nvSpPr>
            <p:cNvPr id="10076" name="Google Shape;10076;p10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10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10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100"/>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0" name="Google Shape;10080;p100"/>
          <p:cNvGrpSpPr/>
          <p:nvPr/>
        </p:nvGrpSpPr>
        <p:grpSpPr>
          <a:xfrm>
            <a:off x="8007400" y="2902278"/>
            <a:ext cx="285230" cy="355597"/>
            <a:chOff x="8007400" y="2902278"/>
            <a:chExt cx="285230" cy="355597"/>
          </a:xfrm>
        </p:grpSpPr>
        <p:sp>
          <p:nvSpPr>
            <p:cNvPr id="10081" name="Google Shape;10081;p10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10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100"/>
          <p:cNvGrpSpPr/>
          <p:nvPr/>
        </p:nvGrpSpPr>
        <p:grpSpPr>
          <a:xfrm>
            <a:off x="6219124" y="2902788"/>
            <a:ext cx="318231" cy="355470"/>
            <a:chOff x="6219124" y="2902788"/>
            <a:chExt cx="318231" cy="355470"/>
          </a:xfrm>
        </p:grpSpPr>
        <p:sp>
          <p:nvSpPr>
            <p:cNvPr id="10084" name="Google Shape;10084;p10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10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10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100"/>
          <p:cNvGrpSpPr/>
          <p:nvPr/>
        </p:nvGrpSpPr>
        <p:grpSpPr>
          <a:xfrm>
            <a:off x="4969421" y="2902852"/>
            <a:ext cx="185109" cy="355406"/>
            <a:chOff x="4969421" y="2902852"/>
            <a:chExt cx="185109" cy="355406"/>
          </a:xfrm>
        </p:grpSpPr>
        <p:sp>
          <p:nvSpPr>
            <p:cNvPr id="10088" name="Google Shape;10088;p10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10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10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10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10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10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4" name="Google Shape;10094;p100"/>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100"/>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6" name="Google Shape;10096;p100"/>
          <p:cNvGrpSpPr/>
          <p:nvPr/>
        </p:nvGrpSpPr>
        <p:grpSpPr>
          <a:xfrm>
            <a:off x="6685259" y="2902852"/>
            <a:ext cx="311414" cy="355406"/>
            <a:chOff x="6685259" y="2902852"/>
            <a:chExt cx="311414" cy="355406"/>
          </a:xfrm>
        </p:grpSpPr>
        <p:sp>
          <p:nvSpPr>
            <p:cNvPr id="10097" name="Google Shape;10097;p10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10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0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100"/>
          <p:cNvGrpSpPr/>
          <p:nvPr/>
        </p:nvGrpSpPr>
        <p:grpSpPr>
          <a:xfrm>
            <a:off x="5309250" y="2903170"/>
            <a:ext cx="359579" cy="355852"/>
            <a:chOff x="5309250" y="2903170"/>
            <a:chExt cx="359579" cy="355852"/>
          </a:xfrm>
        </p:grpSpPr>
        <p:sp>
          <p:nvSpPr>
            <p:cNvPr id="10101" name="Google Shape;10101;p10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10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10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100"/>
          <p:cNvGrpSpPr/>
          <p:nvPr/>
        </p:nvGrpSpPr>
        <p:grpSpPr>
          <a:xfrm>
            <a:off x="2199565" y="2421172"/>
            <a:ext cx="312179" cy="353431"/>
            <a:chOff x="2199565" y="2421172"/>
            <a:chExt cx="312179" cy="353431"/>
          </a:xfrm>
        </p:grpSpPr>
        <p:sp>
          <p:nvSpPr>
            <p:cNvPr id="10105" name="Google Shape;10105;p10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10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100"/>
          <p:cNvGrpSpPr/>
          <p:nvPr/>
        </p:nvGrpSpPr>
        <p:grpSpPr>
          <a:xfrm>
            <a:off x="1750887" y="2425727"/>
            <a:ext cx="320143" cy="343269"/>
            <a:chOff x="1750887" y="2425727"/>
            <a:chExt cx="320143" cy="343269"/>
          </a:xfrm>
        </p:grpSpPr>
        <p:sp>
          <p:nvSpPr>
            <p:cNvPr id="10108" name="Google Shape;10108;p10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0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100"/>
          <p:cNvGrpSpPr/>
          <p:nvPr/>
        </p:nvGrpSpPr>
        <p:grpSpPr>
          <a:xfrm>
            <a:off x="1298037" y="2425727"/>
            <a:ext cx="338364" cy="342887"/>
            <a:chOff x="1298037" y="2425727"/>
            <a:chExt cx="338364" cy="342887"/>
          </a:xfrm>
        </p:grpSpPr>
        <p:sp>
          <p:nvSpPr>
            <p:cNvPr id="10111" name="Google Shape;10111;p10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10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10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10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5" name="Google Shape;10115;p100"/>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6" name="Google Shape;10116;p100"/>
          <p:cNvGrpSpPr/>
          <p:nvPr/>
        </p:nvGrpSpPr>
        <p:grpSpPr>
          <a:xfrm>
            <a:off x="3974207" y="2429009"/>
            <a:ext cx="320143" cy="338491"/>
            <a:chOff x="3974207" y="2429009"/>
            <a:chExt cx="320143" cy="338491"/>
          </a:xfrm>
        </p:grpSpPr>
        <p:sp>
          <p:nvSpPr>
            <p:cNvPr id="10117" name="Google Shape;10117;p10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10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100"/>
          <p:cNvGrpSpPr/>
          <p:nvPr/>
        </p:nvGrpSpPr>
        <p:grpSpPr>
          <a:xfrm>
            <a:off x="2623237" y="2431047"/>
            <a:ext cx="355024" cy="332630"/>
            <a:chOff x="2623237" y="2431047"/>
            <a:chExt cx="355024" cy="332630"/>
          </a:xfrm>
        </p:grpSpPr>
        <p:sp>
          <p:nvSpPr>
            <p:cNvPr id="10120" name="Google Shape;10120;p10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10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10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10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100"/>
          <p:cNvGrpSpPr/>
          <p:nvPr/>
        </p:nvGrpSpPr>
        <p:grpSpPr>
          <a:xfrm>
            <a:off x="6657194" y="2434073"/>
            <a:ext cx="375507" cy="367925"/>
            <a:chOff x="6657194" y="2434073"/>
            <a:chExt cx="375507" cy="367925"/>
          </a:xfrm>
        </p:grpSpPr>
        <p:sp>
          <p:nvSpPr>
            <p:cNvPr id="10125" name="Google Shape;10125;p10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10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0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100"/>
          <p:cNvGrpSpPr/>
          <p:nvPr/>
        </p:nvGrpSpPr>
        <p:grpSpPr>
          <a:xfrm>
            <a:off x="7101317" y="2441655"/>
            <a:ext cx="367925" cy="352380"/>
            <a:chOff x="7101317" y="2441655"/>
            <a:chExt cx="367925" cy="352380"/>
          </a:xfrm>
        </p:grpSpPr>
        <p:sp>
          <p:nvSpPr>
            <p:cNvPr id="10129" name="Google Shape;10129;p10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10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100"/>
          <p:cNvGrpSpPr/>
          <p:nvPr/>
        </p:nvGrpSpPr>
        <p:grpSpPr>
          <a:xfrm>
            <a:off x="5756399" y="2434456"/>
            <a:ext cx="367925" cy="367161"/>
            <a:chOff x="5756399" y="2434456"/>
            <a:chExt cx="367925" cy="367161"/>
          </a:xfrm>
        </p:grpSpPr>
        <p:sp>
          <p:nvSpPr>
            <p:cNvPr id="10132" name="Google Shape;10132;p10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10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10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10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10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10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10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9" name="Google Shape;10139;p100"/>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100"/>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1" name="Google Shape;10141;p100"/>
          <p:cNvGrpSpPr/>
          <p:nvPr/>
        </p:nvGrpSpPr>
        <p:grpSpPr>
          <a:xfrm>
            <a:off x="7964906" y="2434073"/>
            <a:ext cx="373627" cy="367925"/>
            <a:chOff x="7964906" y="2434073"/>
            <a:chExt cx="373627" cy="367925"/>
          </a:xfrm>
        </p:grpSpPr>
        <p:sp>
          <p:nvSpPr>
            <p:cNvPr id="10142" name="Google Shape;10142;p10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10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100"/>
          <p:cNvGrpSpPr/>
          <p:nvPr/>
        </p:nvGrpSpPr>
        <p:grpSpPr>
          <a:xfrm>
            <a:off x="6194086" y="2437737"/>
            <a:ext cx="369837" cy="360471"/>
            <a:chOff x="6194086" y="2437737"/>
            <a:chExt cx="369837" cy="360471"/>
          </a:xfrm>
        </p:grpSpPr>
        <p:sp>
          <p:nvSpPr>
            <p:cNvPr id="10145" name="Google Shape;10145;p10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10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150" name="Shape 10150"/>
        <p:cNvGrpSpPr/>
        <p:nvPr/>
      </p:nvGrpSpPr>
      <p:grpSpPr>
        <a:xfrm>
          <a:off x="0" y="0"/>
          <a:ext cx="0" cy="0"/>
          <a:chOff x="0" y="0"/>
          <a:chExt cx="0" cy="0"/>
        </a:xfrm>
      </p:grpSpPr>
      <p:sp>
        <p:nvSpPr>
          <p:cNvPr id="10151" name="Google Shape;10151;p101"/>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52" name="Google Shape;10152;p101"/>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153" name="Google Shape;10153;p101"/>
          <p:cNvGrpSpPr/>
          <p:nvPr/>
        </p:nvGrpSpPr>
        <p:grpSpPr>
          <a:xfrm>
            <a:off x="3541011" y="1508594"/>
            <a:ext cx="350166" cy="349434"/>
            <a:chOff x="3541011" y="1508594"/>
            <a:chExt cx="350166" cy="349434"/>
          </a:xfrm>
        </p:grpSpPr>
        <p:sp>
          <p:nvSpPr>
            <p:cNvPr id="10154" name="Google Shape;10154;p10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10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10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10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10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10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10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10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10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10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10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10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10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101"/>
          <p:cNvGrpSpPr/>
          <p:nvPr/>
        </p:nvGrpSpPr>
        <p:grpSpPr>
          <a:xfrm>
            <a:off x="3122257" y="1508594"/>
            <a:ext cx="294850" cy="349434"/>
            <a:chOff x="3122257" y="1508594"/>
            <a:chExt cx="294850" cy="349434"/>
          </a:xfrm>
        </p:grpSpPr>
        <p:sp>
          <p:nvSpPr>
            <p:cNvPr id="10168" name="Google Shape;10168;p10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10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10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10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10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101"/>
          <p:cNvGrpSpPr/>
          <p:nvPr/>
        </p:nvGrpSpPr>
        <p:grpSpPr>
          <a:xfrm>
            <a:off x="910723" y="1508212"/>
            <a:ext cx="251660" cy="350166"/>
            <a:chOff x="910723" y="1508212"/>
            <a:chExt cx="251660" cy="350166"/>
          </a:xfrm>
        </p:grpSpPr>
        <p:sp>
          <p:nvSpPr>
            <p:cNvPr id="10174" name="Google Shape;10174;p10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10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10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10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10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10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0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0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10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10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10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10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10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10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10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10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10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101"/>
          <p:cNvGrpSpPr/>
          <p:nvPr/>
        </p:nvGrpSpPr>
        <p:grpSpPr>
          <a:xfrm>
            <a:off x="1308631" y="1507830"/>
            <a:ext cx="350166" cy="350198"/>
            <a:chOff x="1308631" y="1507830"/>
            <a:chExt cx="350166" cy="350198"/>
          </a:xfrm>
        </p:grpSpPr>
        <p:sp>
          <p:nvSpPr>
            <p:cNvPr id="10192" name="Google Shape;10192;p10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10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10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10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101"/>
          <p:cNvGrpSpPr/>
          <p:nvPr/>
        </p:nvGrpSpPr>
        <p:grpSpPr>
          <a:xfrm>
            <a:off x="1756921" y="1509739"/>
            <a:ext cx="345997" cy="345997"/>
            <a:chOff x="1756921" y="1509739"/>
            <a:chExt cx="345997" cy="345997"/>
          </a:xfrm>
        </p:grpSpPr>
        <p:sp>
          <p:nvSpPr>
            <p:cNvPr id="10197" name="Google Shape;10197;p10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10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10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10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10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10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10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10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10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10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10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10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10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10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10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10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10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101"/>
          <p:cNvGrpSpPr/>
          <p:nvPr/>
        </p:nvGrpSpPr>
        <p:grpSpPr>
          <a:xfrm>
            <a:off x="2216956" y="1510503"/>
            <a:ext cx="318721" cy="345615"/>
            <a:chOff x="2216956" y="1510503"/>
            <a:chExt cx="318721" cy="345615"/>
          </a:xfrm>
        </p:grpSpPr>
        <p:sp>
          <p:nvSpPr>
            <p:cNvPr id="10215" name="Google Shape;10215;p10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10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10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10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10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101"/>
          <p:cNvGrpSpPr/>
          <p:nvPr/>
        </p:nvGrpSpPr>
        <p:grpSpPr>
          <a:xfrm>
            <a:off x="3988156" y="1568461"/>
            <a:ext cx="349052" cy="230049"/>
            <a:chOff x="3988156" y="1568461"/>
            <a:chExt cx="349052" cy="230049"/>
          </a:xfrm>
        </p:grpSpPr>
        <p:sp>
          <p:nvSpPr>
            <p:cNvPr id="10221" name="Google Shape;10221;p10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10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10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10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10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10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10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101"/>
          <p:cNvGrpSpPr/>
          <p:nvPr/>
        </p:nvGrpSpPr>
        <p:grpSpPr>
          <a:xfrm>
            <a:off x="2633037" y="1499873"/>
            <a:ext cx="379002" cy="366112"/>
            <a:chOff x="2633037" y="1499873"/>
            <a:chExt cx="379002" cy="366112"/>
          </a:xfrm>
        </p:grpSpPr>
        <p:sp>
          <p:nvSpPr>
            <p:cNvPr id="10229" name="Google Shape;10229;p10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10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10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10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10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10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101"/>
          <p:cNvGrpSpPr/>
          <p:nvPr/>
        </p:nvGrpSpPr>
        <p:grpSpPr>
          <a:xfrm>
            <a:off x="6675256" y="1516169"/>
            <a:ext cx="327823" cy="357009"/>
            <a:chOff x="6675256" y="1516169"/>
            <a:chExt cx="327823" cy="357009"/>
          </a:xfrm>
        </p:grpSpPr>
        <p:sp>
          <p:nvSpPr>
            <p:cNvPr id="10236" name="Google Shape;10236;p10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10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10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10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10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10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10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10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10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101"/>
          <p:cNvGrpSpPr/>
          <p:nvPr/>
        </p:nvGrpSpPr>
        <p:grpSpPr>
          <a:xfrm>
            <a:off x="8020159" y="1516551"/>
            <a:ext cx="300897" cy="356627"/>
            <a:chOff x="8020159" y="1516551"/>
            <a:chExt cx="300897" cy="356627"/>
          </a:xfrm>
        </p:grpSpPr>
        <p:sp>
          <p:nvSpPr>
            <p:cNvPr id="10246" name="Google Shape;10246;p10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10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10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10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10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101"/>
          <p:cNvGrpSpPr/>
          <p:nvPr/>
        </p:nvGrpSpPr>
        <p:grpSpPr>
          <a:xfrm>
            <a:off x="5377363" y="1516169"/>
            <a:ext cx="257357" cy="356627"/>
            <a:chOff x="5377363" y="1516169"/>
            <a:chExt cx="257357" cy="356627"/>
          </a:xfrm>
        </p:grpSpPr>
        <p:sp>
          <p:nvSpPr>
            <p:cNvPr id="10252" name="Google Shape;10252;p10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10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10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10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10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10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10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10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10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10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10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10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10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10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10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10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10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101"/>
          <p:cNvGrpSpPr/>
          <p:nvPr/>
        </p:nvGrpSpPr>
        <p:grpSpPr>
          <a:xfrm>
            <a:off x="4880567" y="1535870"/>
            <a:ext cx="356245" cy="317607"/>
            <a:chOff x="4880567" y="1535870"/>
            <a:chExt cx="356245" cy="317607"/>
          </a:xfrm>
        </p:grpSpPr>
        <p:sp>
          <p:nvSpPr>
            <p:cNvPr id="10270" name="Google Shape;10270;p10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10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10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10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0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101"/>
          <p:cNvGrpSpPr/>
          <p:nvPr/>
        </p:nvGrpSpPr>
        <p:grpSpPr>
          <a:xfrm>
            <a:off x="5771483" y="1515787"/>
            <a:ext cx="357359" cy="357391"/>
            <a:chOff x="5771483" y="1515787"/>
            <a:chExt cx="357359" cy="357391"/>
          </a:xfrm>
        </p:grpSpPr>
        <p:sp>
          <p:nvSpPr>
            <p:cNvPr id="10276" name="Google Shape;10276;p10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10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10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0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101"/>
          <p:cNvGrpSpPr/>
          <p:nvPr/>
        </p:nvGrpSpPr>
        <p:grpSpPr>
          <a:xfrm>
            <a:off x="7121669" y="1533610"/>
            <a:ext cx="321362" cy="321362"/>
            <a:chOff x="7121669" y="1533610"/>
            <a:chExt cx="321362" cy="321362"/>
          </a:xfrm>
        </p:grpSpPr>
        <p:sp>
          <p:nvSpPr>
            <p:cNvPr id="10281" name="Google Shape;10281;p10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10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10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10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101"/>
          <p:cNvGrpSpPr/>
          <p:nvPr/>
        </p:nvGrpSpPr>
        <p:grpSpPr>
          <a:xfrm>
            <a:off x="7562766" y="1514864"/>
            <a:ext cx="327059" cy="360192"/>
            <a:chOff x="7562766" y="1514864"/>
            <a:chExt cx="327059" cy="360192"/>
          </a:xfrm>
        </p:grpSpPr>
        <p:sp>
          <p:nvSpPr>
            <p:cNvPr id="10286" name="Google Shape;10286;p10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10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10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10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101"/>
          <p:cNvGrpSpPr/>
          <p:nvPr/>
        </p:nvGrpSpPr>
        <p:grpSpPr>
          <a:xfrm>
            <a:off x="6221229" y="1498673"/>
            <a:ext cx="361636" cy="362183"/>
            <a:chOff x="6259175" y="1559008"/>
            <a:chExt cx="271743" cy="272093"/>
          </a:xfrm>
        </p:grpSpPr>
        <p:sp>
          <p:nvSpPr>
            <p:cNvPr id="10291" name="Google Shape;10291;p10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10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10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10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10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0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0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0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10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10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10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10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10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10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10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10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10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101"/>
          <p:cNvGrpSpPr/>
          <p:nvPr/>
        </p:nvGrpSpPr>
        <p:grpSpPr>
          <a:xfrm>
            <a:off x="2661459" y="2015001"/>
            <a:ext cx="322508" cy="273494"/>
            <a:chOff x="2661459" y="2015001"/>
            <a:chExt cx="322508" cy="273494"/>
          </a:xfrm>
        </p:grpSpPr>
        <p:sp>
          <p:nvSpPr>
            <p:cNvPr id="10309" name="Google Shape;10309;p10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10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101"/>
          <p:cNvGrpSpPr/>
          <p:nvPr/>
        </p:nvGrpSpPr>
        <p:grpSpPr>
          <a:xfrm>
            <a:off x="6671087" y="2009304"/>
            <a:ext cx="332757" cy="281833"/>
            <a:chOff x="6671087" y="2009304"/>
            <a:chExt cx="332757" cy="281833"/>
          </a:xfrm>
        </p:grpSpPr>
        <p:sp>
          <p:nvSpPr>
            <p:cNvPr id="10312" name="Google Shape;10312;p10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10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4" name="Google Shape;10314;p101"/>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5" name="Google Shape;10315;p101"/>
          <p:cNvGrpSpPr/>
          <p:nvPr/>
        </p:nvGrpSpPr>
        <p:grpSpPr>
          <a:xfrm>
            <a:off x="2201806" y="1976585"/>
            <a:ext cx="349784" cy="349434"/>
            <a:chOff x="2201806" y="1976585"/>
            <a:chExt cx="349784" cy="349434"/>
          </a:xfrm>
        </p:grpSpPr>
        <p:sp>
          <p:nvSpPr>
            <p:cNvPr id="10316" name="Google Shape;10316;p10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10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10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10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101"/>
          <p:cNvGrpSpPr/>
          <p:nvPr/>
        </p:nvGrpSpPr>
        <p:grpSpPr>
          <a:xfrm>
            <a:off x="3094217" y="1976585"/>
            <a:ext cx="350198" cy="350548"/>
            <a:chOff x="3094217" y="1976585"/>
            <a:chExt cx="350198" cy="350548"/>
          </a:xfrm>
        </p:grpSpPr>
        <p:sp>
          <p:nvSpPr>
            <p:cNvPr id="10321" name="Google Shape;10321;p10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10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10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10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0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10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10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10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10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10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10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10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10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101"/>
          <p:cNvGrpSpPr/>
          <p:nvPr/>
        </p:nvGrpSpPr>
        <p:grpSpPr>
          <a:xfrm>
            <a:off x="870939" y="1975821"/>
            <a:ext cx="332375" cy="350071"/>
            <a:chOff x="870939" y="1975821"/>
            <a:chExt cx="332375" cy="350071"/>
          </a:xfrm>
        </p:grpSpPr>
        <p:sp>
          <p:nvSpPr>
            <p:cNvPr id="10335" name="Google Shape;10335;p10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10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10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10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9" name="Google Shape;10339;p101"/>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0" name="Google Shape;10340;p101"/>
          <p:cNvGrpSpPr/>
          <p:nvPr/>
        </p:nvGrpSpPr>
        <p:grpSpPr>
          <a:xfrm>
            <a:off x="3979435" y="1976585"/>
            <a:ext cx="345265" cy="349848"/>
            <a:chOff x="3979435" y="1976585"/>
            <a:chExt cx="345265" cy="349848"/>
          </a:xfrm>
        </p:grpSpPr>
        <p:sp>
          <p:nvSpPr>
            <p:cNvPr id="10341" name="Google Shape;10341;p10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10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10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10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10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10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10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10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10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10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10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10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10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10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0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0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0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101"/>
          <p:cNvGrpSpPr/>
          <p:nvPr/>
        </p:nvGrpSpPr>
        <p:grpSpPr>
          <a:xfrm>
            <a:off x="3576626" y="1975821"/>
            <a:ext cx="284251" cy="351694"/>
            <a:chOff x="3576626" y="1975821"/>
            <a:chExt cx="284251" cy="351694"/>
          </a:xfrm>
        </p:grpSpPr>
        <p:sp>
          <p:nvSpPr>
            <p:cNvPr id="10359" name="Google Shape;10359;p10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10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10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101"/>
          <p:cNvGrpSpPr/>
          <p:nvPr/>
        </p:nvGrpSpPr>
        <p:grpSpPr>
          <a:xfrm>
            <a:off x="2722090" y="2890162"/>
            <a:ext cx="238770" cy="371841"/>
            <a:chOff x="2722090" y="2890162"/>
            <a:chExt cx="238770" cy="371841"/>
          </a:xfrm>
        </p:grpSpPr>
        <p:sp>
          <p:nvSpPr>
            <p:cNvPr id="10363" name="Google Shape;10363;p10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10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10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6" name="Google Shape;10366;p101"/>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7" name="Google Shape;10367;p101"/>
          <p:cNvGrpSpPr/>
          <p:nvPr/>
        </p:nvGrpSpPr>
        <p:grpSpPr>
          <a:xfrm>
            <a:off x="6216367" y="1970156"/>
            <a:ext cx="361147" cy="361147"/>
            <a:chOff x="6216367" y="1970156"/>
            <a:chExt cx="361147" cy="361147"/>
          </a:xfrm>
        </p:grpSpPr>
        <p:sp>
          <p:nvSpPr>
            <p:cNvPr id="10368" name="Google Shape;10368;p10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10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10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10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101"/>
          <p:cNvGrpSpPr/>
          <p:nvPr/>
        </p:nvGrpSpPr>
        <p:grpSpPr>
          <a:xfrm>
            <a:off x="1289311" y="2926222"/>
            <a:ext cx="408156" cy="299783"/>
            <a:chOff x="1289311" y="2926222"/>
            <a:chExt cx="408156" cy="299783"/>
          </a:xfrm>
        </p:grpSpPr>
        <p:sp>
          <p:nvSpPr>
            <p:cNvPr id="10373" name="Google Shape;10373;p10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10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101"/>
          <p:cNvGrpSpPr/>
          <p:nvPr/>
        </p:nvGrpSpPr>
        <p:grpSpPr>
          <a:xfrm>
            <a:off x="7978465" y="1969392"/>
            <a:ext cx="361147" cy="360797"/>
            <a:chOff x="7978465" y="1969392"/>
            <a:chExt cx="361147" cy="360797"/>
          </a:xfrm>
        </p:grpSpPr>
        <p:sp>
          <p:nvSpPr>
            <p:cNvPr id="10376" name="Google Shape;10376;p10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10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10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10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10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10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10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10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10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5" name="Google Shape;10385;p101"/>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6" name="Google Shape;10386;p101"/>
          <p:cNvGrpSpPr/>
          <p:nvPr/>
        </p:nvGrpSpPr>
        <p:grpSpPr>
          <a:xfrm>
            <a:off x="854261" y="2908813"/>
            <a:ext cx="377474" cy="335748"/>
            <a:chOff x="854261" y="2908813"/>
            <a:chExt cx="377474" cy="335748"/>
          </a:xfrm>
        </p:grpSpPr>
        <p:sp>
          <p:nvSpPr>
            <p:cNvPr id="10387" name="Google Shape;10387;p10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10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10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0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10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101"/>
          <p:cNvGrpSpPr/>
          <p:nvPr/>
        </p:nvGrpSpPr>
        <p:grpSpPr>
          <a:xfrm>
            <a:off x="1749728" y="2894777"/>
            <a:ext cx="386927" cy="363438"/>
            <a:chOff x="1749728" y="2894777"/>
            <a:chExt cx="386927" cy="363438"/>
          </a:xfrm>
        </p:grpSpPr>
        <p:sp>
          <p:nvSpPr>
            <p:cNvPr id="10393" name="Google Shape;10393;p10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10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10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10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10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10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10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101"/>
          <p:cNvGrpSpPr/>
          <p:nvPr/>
        </p:nvGrpSpPr>
        <p:grpSpPr>
          <a:xfrm>
            <a:off x="7098912" y="1969392"/>
            <a:ext cx="359651" cy="361560"/>
            <a:chOff x="7098912" y="1969392"/>
            <a:chExt cx="359651" cy="361560"/>
          </a:xfrm>
        </p:grpSpPr>
        <p:sp>
          <p:nvSpPr>
            <p:cNvPr id="10401" name="Google Shape;10401;p10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10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0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10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10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10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10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10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10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10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10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10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10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4" name="Google Shape;10414;p101"/>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5" name="Google Shape;10415;p101"/>
          <p:cNvGrpSpPr/>
          <p:nvPr/>
        </p:nvGrpSpPr>
        <p:grpSpPr>
          <a:xfrm>
            <a:off x="5352728" y="1990239"/>
            <a:ext cx="327091" cy="322508"/>
            <a:chOff x="5352728" y="1990239"/>
            <a:chExt cx="327091" cy="322508"/>
          </a:xfrm>
        </p:grpSpPr>
        <p:sp>
          <p:nvSpPr>
            <p:cNvPr id="10416" name="Google Shape;10416;p10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10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10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101"/>
          <p:cNvGrpSpPr/>
          <p:nvPr/>
        </p:nvGrpSpPr>
        <p:grpSpPr>
          <a:xfrm>
            <a:off x="7538896" y="1970156"/>
            <a:ext cx="361147" cy="361529"/>
            <a:chOff x="7538896" y="1970156"/>
            <a:chExt cx="361147" cy="361529"/>
          </a:xfrm>
        </p:grpSpPr>
        <p:sp>
          <p:nvSpPr>
            <p:cNvPr id="10420" name="Google Shape;10420;p10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0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10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10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10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10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101"/>
          <p:cNvGrpSpPr/>
          <p:nvPr/>
        </p:nvGrpSpPr>
        <p:grpSpPr>
          <a:xfrm>
            <a:off x="4896099" y="1970920"/>
            <a:ext cx="358155" cy="358123"/>
            <a:chOff x="4896099" y="1970920"/>
            <a:chExt cx="358155" cy="358123"/>
          </a:xfrm>
        </p:grpSpPr>
        <p:sp>
          <p:nvSpPr>
            <p:cNvPr id="10427" name="Google Shape;10427;p10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10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10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101"/>
          <p:cNvGrpSpPr/>
          <p:nvPr/>
        </p:nvGrpSpPr>
        <p:grpSpPr>
          <a:xfrm>
            <a:off x="4048787" y="2977019"/>
            <a:ext cx="283488" cy="198604"/>
            <a:chOff x="4048787" y="2977019"/>
            <a:chExt cx="283488" cy="198604"/>
          </a:xfrm>
        </p:grpSpPr>
        <p:sp>
          <p:nvSpPr>
            <p:cNvPr id="10431" name="Google Shape;10431;p10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10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10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10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10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10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101"/>
          <p:cNvGrpSpPr/>
          <p:nvPr/>
        </p:nvGrpSpPr>
        <p:grpSpPr>
          <a:xfrm>
            <a:off x="4054103" y="2430191"/>
            <a:ext cx="218687" cy="349052"/>
            <a:chOff x="4054103" y="2430191"/>
            <a:chExt cx="218687" cy="349052"/>
          </a:xfrm>
        </p:grpSpPr>
        <p:sp>
          <p:nvSpPr>
            <p:cNvPr id="10438" name="Google Shape;10438;p10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10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101"/>
          <p:cNvGrpSpPr/>
          <p:nvPr/>
        </p:nvGrpSpPr>
        <p:grpSpPr>
          <a:xfrm>
            <a:off x="2185128" y="2427549"/>
            <a:ext cx="382758" cy="356595"/>
            <a:chOff x="2185128" y="2427549"/>
            <a:chExt cx="382758" cy="356595"/>
          </a:xfrm>
        </p:grpSpPr>
        <p:sp>
          <p:nvSpPr>
            <p:cNvPr id="10441" name="Google Shape;10441;p10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10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10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10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101"/>
          <p:cNvGrpSpPr/>
          <p:nvPr/>
        </p:nvGrpSpPr>
        <p:grpSpPr>
          <a:xfrm>
            <a:off x="3539102" y="2427549"/>
            <a:ext cx="355099" cy="355481"/>
            <a:chOff x="3539102" y="2427549"/>
            <a:chExt cx="355099" cy="355481"/>
          </a:xfrm>
        </p:grpSpPr>
        <p:sp>
          <p:nvSpPr>
            <p:cNvPr id="10446" name="Google Shape;10446;p10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10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101"/>
          <p:cNvGrpSpPr/>
          <p:nvPr/>
        </p:nvGrpSpPr>
        <p:grpSpPr>
          <a:xfrm>
            <a:off x="2656907" y="2439293"/>
            <a:ext cx="332757" cy="332343"/>
            <a:chOff x="2656907" y="2439293"/>
            <a:chExt cx="332757" cy="332343"/>
          </a:xfrm>
        </p:grpSpPr>
        <p:sp>
          <p:nvSpPr>
            <p:cNvPr id="10449" name="Google Shape;10449;p10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10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10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10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10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10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10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101"/>
          <p:cNvGrpSpPr/>
          <p:nvPr/>
        </p:nvGrpSpPr>
        <p:grpSpPr>
          <a:xfrm>
            <a:off x="1731523" y="2422616"/>
            <a:ext cx="399435" cy="365698"/>
            <a:chOff x="1731523" y="2422616"/>
            <a:chExt cx="399435" cy="365698"/>
          </a:xfrm>
        </p:grpSpPr>
        <p:sp>
          <p:nvSpPr>
            <p:cNvPr id="10457" name="Google Shape;10457;p10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10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10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101"/>
          <p:cNvGrpSpPr/>
          <p:nvPr/>
        </p:nvGrpSpPr>
        <p:grpSpPr>
          <a:xfrm>
            <a:off x="3097241" y="2433564"/>
            <a:ext cx="344883" cy="343387"/>
            <a:chOff x="3097241" y="2433564"/>
            <a:chExt cx="344883" cy="343387"/>
          </a:xfrm>
        </p:grpSpPr>
        <p:sp>
          <p:nvSpPr>
            <p:cNvPr id="10461" name="Google Shape;10461;p10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10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10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10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10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10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10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10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10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101"/>
          <p:cNvGrpSpPr/>
          <p:nvPr/>
        </p:nvGrpSpPr>
        <p:grpSpPr>
          <a:xfrm>
            <a:off x="1278299" y="2439293"/>
            <a:ext cx="410829" cy="332343"/>
            <a:chOff x="1278299" y="2439293"/>
            <a:chExt cx="410829" cy="332343"/>
          </a:xfrm>
        </p:grpSpPr>
        <p:sp>
          <p:nvSpPr>
            <p:cNvPr id="10471" name="Google Shape;10471;p10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10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10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10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10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10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10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10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101"/>
          <p:cNvGrpSpPr/>
          <p:nvPr/>
        </p:nvGrpSpPr>
        <p:grpSpPr>
          <a:xfrm>
            <a:off x="870939" y="2439293"/>
            <a:ext cx="331993" cy="331993"/>
            <a:chOff x="870939" y="2439293"/>
            <a:chExt cx="331993" cy="331993"/>
          </a:xfrm>
        </p:grpSpPr>
        <p:sp>
          <p:nvSpPr>
            <p:cNvPr id="10480" name="Google Shape;10480;p10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10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10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10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10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10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10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0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10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10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10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10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10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10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10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10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101"/>
          <p:cNvGrpSpPr/>
          <p:nvPr/>
        </p:nvGrpSpPr>
        <p:grpSpPr>
          <a:xfrm>
            <a:off x="6644957" y="2456353"/>
            <a:ext cx="371395" cy="278904"/>
            <a:chOff x="6644957" y="2456353"/>
            <a:chExt cx="371395" cy="278904"/>
          </a:xfrm>
        </p:grpSpPr>
        <p:sp>
          <p:nvSpPr>
            <p:cNvPr id="10497" name="Google Shape;10497;p10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10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10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10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10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101"/>
          <p:cNvGrpSpPr/>
          <p:nvPr/>
        </p:nvGrpSpPr>
        <p:grpSpPr>
          <a:xfrm>
            <a:off x="5388757" y="2414659"/>
            <a:ext cx="260349" cy="362292"/>
            <a:chOff x="5388757" y="2414659"/>
            <a:chExt cx="260349" cy="362292"/>
          </a:xfrm>
        </p:grpSpPr>
        <p:sp>
          <p:nvSpPr>
            <p:cNvPr id="10503" name="Google Shape;10503;p10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10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10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10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10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10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10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10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10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10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10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10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10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10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10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10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10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10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10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10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3" name="Google Shape;10523;p101"/>
          <p:cNvGrpSpPr/>
          <p:nvPr/>
        </p:nvGrpSpPr>
        <p:grpSpPr>
          <a:xfrm>
            <a:off x="3567142" y="2905757"/>
            <a:ext cx="348288" cy="340331"/>
            <a:chOff x="3567142" y="2905757"/>
            <a:chExt cx="348288" cy="340331"/>
          </a:xfrm>
        </p:grpSpPr>
        <p:sp>
          <p:nvSpPr>
            <p:cNvPr id="10524" name="Google Shape;10524;p10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10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10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10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10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101"/>
          <p:cNvGrpSpPr/>
          <p:nvPr/>
        </p:nvGrpSpPr>
        <p:grpSpPr>
          <a:xfrm>
            <a:off x="7967103" y="2415041"/>
            <a:ext cx="355863" cy="361911"/>
            <a:chOff x="7967103" y="2415041"/>
            <a:chExt cx="355863" cy="361911"/>
          </a:xfrm>
        </p:grpSpPr>
        <p:sp>
          <p:nvSpPr>
            <p:cNvPr id="10530" name="Google Shape;10530;p10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10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10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10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10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10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10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10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10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10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10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101"/>
          <p:cNvGrpSpPr/>
          <p:nvPr/>
        </p:nvGrpSpPr>
        <p:grpSpPr>
          <a:xfrm>
            <a:off x="7529411" y="2414659"/>
            <a:ext cx="355863" cy="362292"/>
            <a:chOff x="7529411" y="2414659"/>
            <a:chExt cx="355863" cy="362292"/>
          </a:xfrm>
        </p:grpSpPr>
        <p:sp>
          <p:nvSpPr>
            <p:cNvPr id="10542" name="Google Shape;10542;p10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10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10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10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10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10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10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10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10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10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10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10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101"/>
          <p:cNvGrpSpPr/>
          <p:nvPr/>
        </p:nvGrpSpPr>
        <p:grpSpPr>
          <a:xfrm>
            <a:off x="5733194" y="2431718"/>
            <a:ext cx="446826" cy="327059"/>
            <a:chOff x="5733194" y="2431718"/>
            <a:chExt cx="446826" cy="327059"/>
          </a:xfrm>
        </p:grpSpPr>
        <p:sp>
          <p:nvSpPr>
            <p:cNvPr id="10555" name="Google Shape;10555;p10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10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10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101"/>
          <p:cNvGrpSpPr/>
          <p:nvPr/>
        </p:nvGrpSpPr>
        <p:grpSpPr>
          <a:xfrm>
            <a:off x="4876780" y="2418064"/>
            <a:ext cx="407774" cy="356627"/>
            <a:chOff x="4876780" y="2418064"/>
            <a:chExt cx="407774" cy="356627"/>
          </a:xfrm>
        </p:grpSpPr>
        <p:sp>
          <p:nvSpPr>
            <p:cNvPr id="10559" name="Google Shape;10559;p10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10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10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10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10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10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10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10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101"/>
          <p:cNvGrpSpPr/>
          <p:nvPr/>
        </p:nvGrpSpPr>
        <p:grpSpPr>
          <a:xfrm>
            <a:off x="7070872" y="2410871"/>
            <a:ext cx="398321" cy="371013"/>
            <a:chOff x="7070872" y="2410871"/>
            <a:chExt cx="398321" cy="371013"/>
          </a:xfrm>
        </p:grpSpPr>
        <p:sp>
          <p:nvSpPr>
            <p:cNvPr id="10568" name="Google Shape;10568;p10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10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10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10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2" name="Google Shape;10572;p101"/>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3" name="Google Shape;10573;p101"/>
          <p:cNvGrpSpPr/>
          <p:nvPr/>
        </p:nvGrpSpPr>
        <p:grpSpPr>
          <a:xfrm>
            <a:off x="5318259" y="2982111"/>
            <a:ext cx="371013" cy="220787"/>
            <a:chOff x="5318259" y="2982111"/>
            <a:chExt cx="371013" cy="220787"/>
          </a:xfrm>
        </p:grpSpPr>
        <p:sp>
          <p:nvSpPr>
            <p:cNvPr id="10574" name="Google Shape;10574;p10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10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10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10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10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10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10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10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101"/>
          <p:cNvGrpSpPr/>
          <p:nvPr/>
        </p:nvGrpSpPr>
        <p:grpSpPr>
          <a:xfrm>
            <a:off x="7073928" y="2905757"/>
            <a:ext cx="371395" cy="371809"/>
            <a:chOff x="7073928" y="2905757"/>
            <a:chExt cx="371395" cy="371809"/>
          </a:xfrm>
        </p:grpSpPr>
        <p:sp>
          <p:nvSpPr>
            <p:cNvPr id="10583" name="Google Shape;10583;p10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10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10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101"/>
          <p:cNvGrpSpPr/>
          <p:nvPr/>
        </p:nvGrpSpPr>
        <p:grpSpPr>
          <a:xfrm>
            <a:off x="6188327" y="2955408"/>
            <a:ext cx="371395" cy="272857"/>
            <a:chOff x="6188327" y="2955408"/>
            <a:chExt cx="371395" cy="272857"/>
          </a:xfrm>
        </p:grpSpPr>
        <p:sp>
          <p:nvSpPr>
            <p:cNvPr id="10587" name="Google Shape;10587;p10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10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101"/>
          <p:cNvGrpSpPr/>
          <p:nvPr/>
        </p:nvGrpSpPr>
        <p:grpSpPr>
          <a:xfrm>
            <a:off x="7521454" y="2906139"/>
            <a:ext cx="359651" cy="371013"/>
            <a:chOff x="7521454" y="2906139"/>
            <a:chExt cx="359651" cy="371013"/>
          </a:xfrm>
        </p:grpSpPr>
        <p:sp>
          <p:nvSpPr>
            <p:cNvPr id="10590" name="Google Shape;10590;p10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10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10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10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10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101"/>
          <p:cNvGrpSpPr/>
          <p:nvPr/>
        </p:nvGrpSpPr>
        <p:grpSpPr>
          <a:xfrm>
            <a:off x="5782845" y="2906521"/>
            <a:ext cx="301661" cy="371013"/>
            <a:chOff x="5782845" y="2906521"/>
            <a:chExt cx="301661" cy="371013"/>
          </a:xfrm>
        </p:grpSpPr>
        <p:sp>
          <p:nvSpPr>
            <p:cNvPr id="10596" name="Google Shape;10596;p10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10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10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101"/>
          <p:cNvGrpSpPr/>
          <p:nvPr/>
        </p:nvGrpSpPr>
        <p:grpSpPr>
          <a:xfrm>
            <a:off x="6630539" y="2917502"/>
            <a:ext cx="371777" cy="349434"/>
            <a:chOff x="6630539" y="2917502"/>
            <a:chExt cx="371777" cy="349434"/>
          </a:xfrm>
        </p:grpSpPr>
        <p:sp>
          <p:nvSpPr>
            <p:cNvPr id="10600" name="Google Shape;10600;p10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10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10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10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10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10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10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101"/>
          <p:cNvGrpSpPr/>
          <p:nvPr/>
        </p:nvGrpSpPr>
        <p:grpSpPr>
          <a:xfrm>
            <a:off x="2171474" y="3369229"/>
            <a:ext cx="408156" cy="343737"/>
            <a:chOff x="2171474" y="3369229"/>
            <a:chExt cx="408156" cy="343737"/>
          </a:xfrm>
        </p:grpSpPr>
        <p:sp>
          <p:nvSpPr>
            <p:cNvPr id="10608" name="Google Shape;10608;p10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10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10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10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101"/>
          <p:cNvGrpSpPr/>
          <p:nvPr/>
        </p:nvGrpSpPr>
        <p:grpSpPr>
          <a:xfrm>
            <a:off x="4891198" y="2925108"/>
            <a:ext cx="334634" cy="334634"/>
            <a:chOff x="4891198" y="2925108"/>
            <a:chExt cx="334634" cy="334634"/>
          </a:xfrm>
        </p:grpSpPr>
        <p:sp>
          <p:nvSpPr>
            <p:cNvPr id="10613" name="Google Shape;10613;p10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10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10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10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10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10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10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10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101"/>
          <p:cNvGrpSpPr/>
          <p:nvPr/>
        </p:nvGrpSpPr>
        <p:grpSpPr>
          <a:xfrm>
            <a:off x="7976174" y="2925108"/>
            <a:ext cx="334666" cy="334634"/>
            <a:chOff x="7976174" y="2925108"/>
            <a:chExt cx="334666" cy="334634"/>
          </a:xfrm>
        </p:grpSpPr>
        <p:sp>
          <p:nvSpPr>
            <p:cNvPr id="10622" name="Google Shape;10622;p10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10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10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10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10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10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10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10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10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101"/>
          <p:cNvGrpSpPr/>
          <p:nvPr/>
        </p:nvGrpSpPr>
        <p:grpSpPr>
          <a:xfrm>
            <a:off x="3091957" y="3374131"/>
            <a:ext cx="354717" cy="332757"/>
            <a:chOff x="3091957" y="3374131"/>
            <a:chExt cx="354717" cy="332757"/>
          </a:xfrm>
        </p:grpSpPr>
        <p:sp>
          <p:nvSpPr>
            <p:cNvPr id="10632" name="Google Shape;10632;p10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10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10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10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10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10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8" name="Google Shape;10638;p101"/>
          <p:cNvGrpSpPr/>
          <p:nvPr/>
        </p:nvGrpSpPr>
        <p:grpSpPr>
          <a:xfrm>
            <a:off x="3988156" y="3380210"/>
            <a:ext cx="353954" cy="318880"/>
            <a:chOff x="3988156" y="3380210"/>
            <a:chExt cx="353954" cy="318880"/>
          </a:xfrm>
        </p:grpSpPr>
        <p:sp>
          <p:nvSpPr>
            <p:cNvPr id="10639" name="Google Shape;10639;p10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10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10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10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10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101"/>
          <p:cNvGrpSpPr/>
          <p:nvPr/>
        </p:nvGrpSpPr>
        <p:grpSpPr>
          <a:xfrm>
            <a:off x="3541011" y="3367320"/>
            <a:ext cx="348257" cy="346188"/>
            <a:chOff x="3541011" y="3367320"/>
            <a:chExt cx="348257" cy="346188"/>
          </a:xfrm>
        </p:grpSpPr>
        <p:sp>
          <p:nvSpPr>
            <p:cNvPr id="10645" name="Google Shape;10645;p10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10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10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10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101"/>
          <p:cNvGrpSpPr/>
          <p:nvPr/>
        </p:nvGrpSpPr>
        <p:grpSpPr>
          <a:xfrm>
            <a:off x="850092" y="3352934"/>
            <a:ext cx="369517" cy="375660"/>
            <a:chOff x="850092" y="3352934"/>
            <a:chExt cx="369517" cy="375660"/>
          </a:xfrm>
        </p:grpSpPr>
        <p:sp>
          <p:nvSpPr>
            <p:cNvPr id="10650" name="Google Shape;10650;p10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10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10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10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10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101"/>
          <p:cNvGrpSpPr/>
          <p:nvPr/>
        </p:nvGrpSpPr>
        <p:grpSpPr>
          <a:xfrm>
            <a:off x="1314678" y="3358217"/>
            <a:ext cx="334666" cy="365348"/>
            <a:chOff x="1314678" y="3358217"/>
            <a:chExt cx="334666" cy="365348"/>
          </a:xfrm>
        </p:grpSpPr>
        <p:sp>
          <p:nvSpPr>
            <p:cNvPr id="10656" name="Google Shape;10656;p10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10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10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10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10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101"/>
          <p:cNvGrpSpPr/>
          <p:nvPr/>
        </p:nvGrpSpPr>
        <p:grpSpPr>
          <a:xfrm>
            <a:off x="1748582" y="3372635"/>
            <a:ext cx="359269" cy="335780"/>
            <a:chOff x="1748582" y="3372635"/>
            <a:chExt cx="359269" cy="335780"/>
          </a:xfrm>
        </p:grpSpPr>
        <p:sp>
          <p:nvSpPr>
            <p:cNvPr id="10662" name="Google Shape;10662;p10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3" name="Google Shape;10663;p101"/>
            <p:cNvGrpSpPr/>
            <p:nvPr/>
          </p:nvGrpSpPr>
          <p:grpSpPr>
            <a:xfrm>
              <a:off x="1748582" y="3372635"/>
              <a:ext cx="333520" cy="335780"/>
              <a:chOff x="1748582" y="3372635"/>
              <a:chExt cx="333520" cy="335780"/>
            </a:xfrm>
          </p:grpSpPr>
          <p:sp>
            <p:nvSpPr>
              <p:cNvPr id="10664" name="Google Shape;10664;p10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10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10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67" name="Google Shape;10667;p101"/>
          <p:cNvGrpSpPr/>
          <p:nvPr/>
        </p:nvGrpSpPr>
        <p:grpSpPr>
          <a:xfrm>
            <a:off x="2640993" y="3357835"/>
            <a:ext cx="365348" cy="364966"/>
            <a:chOff x="2640993" y="3357835"/>
            <a:chExt cx="365348" cy="364966"/>
          </a:xfrm>
        </p:grpSpPr>
        <p:sp>
          <p:nvSpPr>
            <p:cNvPr id="10668" name="Google Shape;10668;p10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10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10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10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10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10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10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10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10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10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101"/>
          <p:cNvGrpSpPr/>
          <p:nvPr/>
        </p:nvGrpSpPr>
        <p:grpSpPr>
          <a:xfrm>
            <a:off x="4886264" y="3366174"/>
            <a:ext cx="350548" cy="350198"/>
            <a:chOff x="4886264" y="3366174"/>
            <a:chExt cx="350548" cy="350198"/>
          </a:xfrm>
        </p:grpSpPr>
        <p:sp>
          <p:nvSpPr>
            <p:cNvPr id="10679" name="Google Shape;10679;p10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10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10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10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10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10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10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10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10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10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10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10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10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101"/>
          <p:cNvGrpSpPr/>
          <p:nvPr/>
        </p:nvGrpSpPr>
        <p:grpSpPr>
          <a:xfrm>
            <a:off x="5331913" y="3413947"/>
            <a:ext cx="347143" cy="254684"/>
            <a:chOff x="5331913" y="3413947"/>
            <a:chExt cx="347143" cy="254684"/>
          </a:xfrm>
        </p:grpSpPr>
        <p:sp>
          <p:nvSpPr>
            <p:cNvPr id="10693" name="Google Shape;10693;p10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10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10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10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10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10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101"/>
          <p:cNvGrpSpPr/>
          <p:nvPr/>
        </p:nvGrpSpPr>
        <p:grpSpPr>
          <a:xfrm>
            <a:off x="5776798" y="3409778"/>
            <a:ext cx="346379" cy="264518"/>
            <a:chOff x="5776798" y="3409778"/>
            <a:chExt cx="346379" cy="264518"/>
          </a:xfrm>
        </p:grpSpPr>
        <p:sp>
          <p:nvSpPr>
            <p:cNvPr id="10700" name="Google Shape;10700;p10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10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10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10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10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10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101"/>
          <p:cNvGrpSpPr/>
          <p:nvPr/>
        </p:nvGrpSpPr>
        <p:grpSpPr>
          <a:xfrm>
            <a:off x="7108015" y="3396505"/>
            <a:ext cx="344883" cy="290299"/>
            <a:chOff x="7108015" y="3396505"/>
            <a:chExt cx="344883" cy="290299"/>
          </a:xfrm>
        </p:grpSpPr>
        <p:sp>
          <p:nvSpPr>
            <p:cNvPr id="10707" name="Google Shape;10707;p10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10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10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10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101"/>
          <p:cNvGrpSpPr/>
          <p:nvPr/>
        </p:nvGrpSpPr>
        <p:grpSpPr>
          <a:xfrm>
            <a:off x="7551754" y="3390808"/>
            <a:ext cx="344883" cy="301311"/>
            <a:chOff x="7551754" y="3390808"/>
            <a:chExt cx="344883" cy="301311"/>
          </a:xfrm>
        </p:grpSpPr>
        <p:sp>
          <p:nvSpPr>
            <p:cNvPr id="10712" name="Google Shape;10712;p10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10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10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10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10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10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10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10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10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10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10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101"/>
          <p:cNvGrpSpPr/>
          <p:nvPr/>
        </p:nvGrpSpPr>
        <p:grpSpPr>
          <a:xfrm>
            <a:off x="6707084" y="3387403"/>
            <a:ext cx="261145" cy="308504"/>
            <a:chOff x="6707084" y="3387403"/>
            <a:chExt cx="261145" cy="308504"/>
          </a:xfrm>
        </p:grpSpPr>
        <p:sp>
          <p:nvSpPr>
            <p:cNvPr id="10724" name="Google Shape;10724;p10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10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10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10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101"/>
          <p:cNvGrpSpPr/>
          <p:nvPr/>
        </p:nvGrpSpPr>
        <p:grpSpPr>
          <a:xfrm>
            <a:off x="848978" y="4297637"/>
            <a:ext cx="377824" cy="324418"/>
            <a:chOff x="848978" y="4297637"/>
            <a:chExt cx="377824" cy="324418"/>
          </a:xfrm>
        </p:grpSpPr>
        <p:sp>
          <p:nvSpPr>
            <p:cNvPr id="10729" name="Google Shape;10729;p10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10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101"/>
          <p:cNvGrpSpPr/>
          <p:nvPr/>
        </p:nvGrpSpPr>
        <p:grpSpPr>
          <a:xfrm>
            <a:off x="1754279" y="4286593"/>
            <a:ext cx="351439" cy="345965"/>
            <a:chOff x="1754279" y="4286593"/>
            <a:chExt cx="351439" cy="345965"/>
          </a:xfrm>
        </p:grpSpPr>
        <p:sp>
          <p:nvSpPr>
            <p:cNvPr id="10732" name="Google Shape;10732;p10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10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10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10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10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101"/>
          <p:cNvGrpSpPr/>
          <p:nvPr/>
        </p:nvGrpSpPr>
        <p:grpSpPr>
          <a:xfrm>
            <a:off x="3996113" y="4291176"/>
            <a:ext cx="336512" cy="335048"/>
            <a:chOff x="3996113" y="4291176"/>
            <a:chExt cx="336512" cy="335048"/>
          </a:xfrm>
        </p:grpSpPr>
        <p:sp>
          <p:nvSpPr>
            <p:cNvPr id="10738" name="Google Shape;10738;p10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10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10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1" name="Google Shape;10741;p101"/>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2" name="Google Shape;10742;p101"/>
          <p:cNvGrpSpPr/>
          <p:nvPr/>
        </p:nvGrpSpPr>
        <p:grpSpPr>
          <a:xfrm>
            <a:off x="2179081" y="4285511"/>
            <a:ext cx="397525" cy="348670"/>
            <a:chOff x="2179081" y="4285511"/>
            <a:chExt cx="397525" cy="348670"/>
          </a:xfrm>
        </p:grpSpPr>
        <p:sp>
          <p:nvSpPr>
            <p:cNvPr id="10743" name="Google Shape;10743;p10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10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101"/>
          <p:cNvGrpSpPr/>
          <p:nvPr/>
        </p:nvGrpSpPr>
        <p:grpSpPr>
          <a:xfrm>
            <a:off x="3584201" y="4294996"/>
            <a:ext cx="267574" cy="329415"/>
            <a:chOff x="3584201" y="4294996"/>
            <a:chExt cx="267574" cy="329415"/>
          </a:xfrm>
        </p:grpSpPr>
        <p:sp>
          <p:nvSpPr>
            <p:cNvPr id="10746" name="Google Shape;10746;p10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10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10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10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101"/>
          <p:cNvGrpSpPr/>
          <p:nvPr/>
        </p:nvGrpSpPr>
        <p:grpSpPr>
          <a:xfrm>
            <a:off x="3082855" y="4295728"/>
            <a:ext cx="375946" cy="327823"/>
            <a:chOff x="3082855" y="4295728"/>
            <a:chExt cx="375946" cy="327823"/>
          </a:xfrm>
        </p:grpSpPr>
        <p:sp>
          <p:nvSpPr>
            <p:cNvPr id="10751" name="Google Shape;10751;p10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10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10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10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10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10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10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10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10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10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10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101"/>
          <p:cNvGrpSpPr/>
          <p:nvPr/>
        </p:nvGrpSpPr>
        <p:grpSpPr>
          <a:xfrm>
            <a:off x="2749016" y="4291176"/>
            <a:ext cx="150831" cy="336926"/>
            <a:chOff x="2749016" y="4291176"/>
            <a:chExt cx="150831" cy="336926"/>
          </a:xfrm>
        </p:grpSpPr>
        <p:sp>
          <p:nvSpPr>
            <p:cNvPr id="10763" name="Google Shape;10763;p10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10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10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10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101"/>
          <p:cNvGrpSpPr/>
          <p:nvPr/>
        </p:nvGrpSpPr>
        <p:grpSpPr>
          <a:xfrm>
            <a:off x="7127716" y="4279432"/>
            <a:ext cx="248254" cy="361942"/>
            <a:chOff x="7127716" y="4279432"/>
            <a:chExt cx="248254" cy="361942"/>
          </a:xfrm>
        </p:grpSpPr>
        <p:sp>
          <p:nvSpPr>
            <p:cNvPr id="10768" name="Google Shape;10768;p10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10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10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10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10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10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10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10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10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101"/>
          <p:cNvGrpSpPr/>
          <p:nvPr/>
        </p:nvGrpSpPr>
        <p:grpSpPr>
          <a:xfrm>
            <a:off x="7565408" y="4279432"/>
            <a:ext cx="248255" cy="361942"/>
            <a:chOff x="7565408" y="4279432"/>
            <a:chExt cx="248255" cy="361942"/>
          </a:xfrm>
        </p:grpSpPr>
        <p:sp>
          <p:nvSpPr>
            <p:cNvPr id="10778" name="Google Shape;10778;p10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10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10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10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10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10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10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10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101"/>
          <p:cNvGrpSpPr/>
          <p:nvPr/>
        </p:nvGrpSpPr>
        <p:grpSpPr>
          <a:xfrm>
            <a:off x="6264109" y="4279432"/>
            <a:ext cx="225498" cy="361560"/>
            <a:chOff x="6264109" y="4279432"/>
            <a:chExt cx="225498" cy="361560"/>
          </a:xfrm>
        </p:grpSpPr>
        <p:sp>
          <p:nvSpPr>
            <p:cNvPr id="10787" name="Google Shape;10787;p10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10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101"/>
          <p:cNvGrpSpPr/>
          <p:nvPr/>
        </p:nvGrpSpPr>
        <p:grpSpPr>
          <a:xfrm>
            <a:off x="7929578" y="4284365"/>
            <a:ext cx="395266" cy="351312"/>
            <a:chOff x="7929578" y="4284365"/>
            <a:chExt cx="395266" cy="351312"/>
          </a:xfrm>
        </p:grpSpPr>
        <p:sp>
          <p:nvSpPr>
            <p:cNvPr id="10790" name="Google Shape;10790;p10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10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10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10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101"/>
          <p:cNvGrpSpPr/>
          <p:nvPr/>
        </p:nvGrpSpPr>
        <p:grpSpPr>
          <a:xfrm>
            <a:off x="6595502" y="4323777"/>
            <a:ext cx="426315" cy="332826"/>
            <a:chOff x="6639652" y="4323777"/>
            <a:chExt cx="426315" cy="332826"/>
          </a:xfrm>
        </p:grpSpPr>
        <p:sp>
          <p:nvSpPr>
            <p:cNvPr id="10795" name="Google Shape;10795;p10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10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10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10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10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10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10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10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10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10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101"/>
          <p:cNvGrpSpPr/>
          <p:nvPr/>
        </p:nvGrpSpPr>
        <p:grpSpPr>
          <a:xfrm>
            <a:off x="5357662" y="4297637"/>
            <a:ext cx="287275" cy="326296"/>
            <a:chOff x="5357662" y="4297637"/>
            <a:chExt cx="287275" cy="326296"/>
          </a:xfrm>
        </p:grpSpPr>
        <p:sp>
          <p:nvSpPr>
            <p:cNvPr id="10806" name="Google Shape;10806;p10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10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10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10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10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101"/>
          <p:cNvGrpSpPr/>
          <p:nvPr/>
        </p:nvGrpSpPr>
        <p:grpSpPr>
          <a:xfrm>
            <a:off x="5774124" y="4294550"/>
            <a:ext cx="331611" cy="331674"/>
            <a:chOff x="5774124" y="4294550"/>
            <a:chExt cx="331611" cy="331674"/>
          </a:xfrm>
        </p:grpSpPr>
        <p:sp>
          <p:nvSpPr>
            <p:cNvPr id="10812" name="Google Shape;10812;p10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10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101"/>
          <p:cNvGrpSpPr/>
          <p:nvPr/>
        </p:nvGrpSpPr>
        <p:grpSpPr>
          <a:xfrm>
            <a:off x="4890434" y="4287389"/>
            <a:ext cx="345997" cy="346029"/>
            <a:chOff x="4890434" y="4287389"/>
            <a:chExt cx="345997" cy="346029"/>
          </a:xfrm>
        </p:grpSpPr>
        <p:sp>
          <p:nvSpPr>
            <p:cNvPr id="10815" name="Google Shape;10815;p10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10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10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10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10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10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10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101"/>
          <p:cNvGrpSpPr/>
          <p:nvPr/>
        </p:nvGrpSpPr>
        <p:grpSpPr>
          <a:xfrm>
            <a:off x="2165809" y="3811059"/>
            <a:ext cx="422542" cy="342973"/>
            <a:chOff x="2165809" y="3811059"/>
            <a:chExt cx="422542" cy="342973"/>
          </a:xfrm>
        </p:grpSpPr>
        <p:sp>
          <p:nvSpPr>
            <p:cNvPr id="10823" name="Google Shape;10823;p10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10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10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10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10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10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10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10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10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10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10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10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10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10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10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10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10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10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1" name="Google Shape;10841;p101"/>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2" name="Google Shape;10842;p101"/>
          <p:cNvGrpSpPr/>
          <p:nvPr/>
        </p:nvGrpSpPr>
        <p:grpSpPr>
          <a:xfrm>
            <a:off x="903530" y="3806125"/>
            <a:ext cx="264550" cy="353222"/>
            <a:chOff x="903530" y="3806125"/>
            <a:chExt cx="264550" cy="353222"/>
          </a:xfrm>
        </p:grpSpPr>
        <p:sp>
          <p:nvSpPr>
            <p:cNvPr id="10843" name="Google Shape;10843;p10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10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10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10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101"/>
          <p:cNvGrpSpPr/>
          <p:nvPr/>
        </p:nvGrpSpPr>
        <p:grpSpPr>
          <a:xfrm>
            <a:off x="2611458" y="3816374"/>
            <a:ext cx="426329" cy="332375"/>
            <a:chOff x="2611458" y="3816374"/>
            <a:chExt cx="426329" cy="332375"/>
          </a:xfrm>
        </p:grpSpPr>
        <p:sp>
          <p:nvSpPr>
            <p:cNvPr id="10848" name="Google Shape;10848;p10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10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10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10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10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10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10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10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10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10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8" name="Google Shape;10858;p101"/>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9" name="Google Shape;10859;p101"/>
          <p:cNvGrpSpPr/>
          <p:nvPr/>
        </p:nvGrpSpPr>
        <p:grpSpPr>
          <a:xfrm>
            <a:off x="4019984" y="3805393"/>
            <a:ext cx="293704" cy="353954"/>
            <a:chOff x="4019984" y="3805393"/>
            <a:chExt cx="293704" cy="353954"/>
          </a:xfrm>
        </p:grpSpPr>
        <p:sp>
          <p:nvSpPr>
            <p:cNvPr id="10860" name="Google Shape;10860;p10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10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101"/>
          <p:cNvGrpSpPr/>
          <p:nvPr/>
        </p:nvGrpSpPr>
        <p:grpSpPr>
          <a:xfrm>
            <a:off x="8006505" y="3390044"/>
            <a:ext cx="323654" cy="303189"/>
            <a:chOff x="8006505" y="3390044"/>
            <a:chExt cx="323654" cy="303189"/>
          </a:xfrm>
        </p:grpSpPr>
        <p:sp>
          <p:nvSpPr>
            <p:cNvPr id="10863" name="Google Shape;10863;p10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10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10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10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10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10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101"/>
          <p:cNvGrpSpPr/>
          <p:nvPr/>
        </p:nvGrpSpPr>
        <p:grpSpPr>
          <a:xfrm>
            <a:off x="1299146" y="3806507"/>
            <a:ext cx="367990" cy="351312"/>
            <a:chOff x="1299146" y="3806507"/>
            <a:chExt cx="367990" cy="351312"/>
          </a:xfrm>
        </p:grpSpPr>
        <p:sp>
          <p:nvSpPr>
            <p:cNvPr id="10870" name="Google Shape;10870;p10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10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2" name="Google Shape;10872;p101"/>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3" name="Google Shape;10873;p101"/>
          <p:cNvGrpSpPr/>
          <p:nvPr/>
        </p:nvGrpSpPr>
        <p:grpSpPr>
          <a:xfrm>
            <a:off x="3095745" y="3805393"/>
            <a:ext cx="352840" cy="354717"/>
            <a:chOff x="3095745" y="3805393"/>
            <a:chExt cx="352840" cy="354717"/>
          </a:xfrm>
        </p:grpSpPr>
        <p:sp>
          <p:nvSpPr>
            <p:cNvPr id="10874" name="Google Shape;10874;p10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10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10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10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10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10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101"/>
          <p:cNvGrpSpPr/>
          <p:nvPr/>
        </p:nvGrpSpPr>
        <p:grpSpPr>
          <a:xfrm>
            <a:off x="7550258" y="3832670"/>
            <a:ext cx="371395" cy="301279"/>
            <a:chOff x="7550258" y="3832670"/>
            <a:chExt cx="371395" cy="301279"/>
          </a:xfrm>
        </p:grpSpPr>
        <p:sp>
          <p:nvSpPr>
            <p:cNvPr id="10881" name="Google Shape;10881;p10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10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10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10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10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10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10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10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10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10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10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10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10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10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10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10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10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10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9" name="Google Shape;10899;p101"/>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0" name="Google Shape;10900;p101"/>
          <p:cNvGrpSpPr/>
          <p:nvPr/>
        </p:nvGrpSpPr>
        <p:grpSpPr>
          <a:xfrm>
            <a:off x="6659725" y="3808035"/>
            <a:ext cx="367608" cy="350548"/>
            <a:chOff x="6659725" y="3808035"/>
            <a:chExt cx="367608" cy="350548"/>
          </a:xfrm>
        </p:grpSpPr>
        <p:sp>
          <p:nvSpPr>
            <p:cNvPr id="10901" name="Google Shape;10901;p10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10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101"/>
          <p:cNvGrpSpPr/>
          <p:nvPr/>
        </p:nvGrpSpPr>
        <p:grpSpPr>
          <a:xfrm>
            <a:off x="6219391" y="3816756"/>
            <a:ext cx="356627" cy="334252"/>
            <a:chOff x="6219391" y="3816756"/>
            <a:chExt cx="356627" cy="334252"/>
          </a:xfrm>
        </p:grpSpPr>
        <p:sp>
          <p:nvSpPr>
            <p:cNvPr id="10904" name="Google Shape;10904;p10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10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10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10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101"/>
          <p:cNvGrpSpPr/>
          <p:nvPr/>
        </p:nvGrpSpPr>
        <p:grpSpPr>
          <a:xfrm>
            <a:off x="5778676" y="3826972"/>
            <a:ext cx="349052" cy="313055"/>
            <a:chOff x="5778676" y="3826972"/>
            <a:chExt cx="349052" cy="313055"/>
          </a:xfrm>
        </p:grpSpPr>
        <p:sp>
          <p:nvSpPr>
            <p:cNvPr id="10909" name="Google Shape;10909;p10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10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10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10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10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101"/>
          <p:cNvGrpSpPr/>
          <p:nvPr/>
        </p:nvGrpSpPr>
        <p:grpSpPr>
          <a:xfrm>
            <a:off x="5355784" y="3834547"/>
            <a:ext cx="299019" cy="297905"/>
            <a:chOff x="5355784" y="3834547"/>
            <a:chExt cx="299019" cy="297905"/>
          </a:xfrm>
        </p:grpSpPr>
        <p:sp>
          <p:nvSpPr>
            <p:cNvPr id="10915" name="Google Shape;10915;p10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10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10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10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101"/>
          <p:cNvGrpSpPr/>
          <p:nvPr/>
        </p:nvGrpSpPr>
        <p:grpSpPr>
          <a:xfrm>
            <a:off x="8036455" y="3807271"/>
            <a:ext cx="292176" cy="353985"/>
            <a:chOff x="8036455" y="3807271"/>
            <a:chExt cx="292176" cy="353985"/>
          </a:xfrm>
        </p:grpSpPr>
        <p:sp>
          <p:nvSpPr>
            <p:cNvPr id="10920" name="Google Shape;10920;p10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10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101"/>
          <p:cNvGrpSpPr/>
          <p:nvPr/>
        </p:nvGrpSpPr>
        <p:grpSpPr>
          <a:xfrm>
            <a:off x="4874902" y="3808799"/>
            <a:ext cx="345615" cy="350835"/>
            <a:chOff x="4874902" y="3808799"/>
            <a:chExt cx="345615" cy="350835"/>
          </a:xfrm>
        </p:grpSpPr>
        <p:sp>
          <p:nvSpPr>
            <p:cNvPr id="10923" name="Google Shape;10923;p10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10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10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10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10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10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10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10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10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10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10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10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10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10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10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10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10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943" name="Shape 10943"/>
        <p:cNvGrpSpPr/>
        <p:nvPr/>
      </p:nvGrpSpPr>
      <p:grpSpPr>
        <a:xfrm>
          <a:off x="0" y="0"/>
          <a:ext cx="0" cy="0"/>
          <a:chOff x="0" y="0"/>
          <a:chExt cx="0" cy="0"/>
        </a:xfrm>
      </p:grpSpPr>
      <p:sp>
        <p:nvSpPr>
          <p:cNvPr id="10944" name="Google Shape;10944;p102"/>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945" name="Google Shape;10945;p102"/>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946" name="Google Shape;10946;p102"/>
          <p:cNvGrpSpPr/>
          <p:nvPr/>
        </p:nvGrpSpPr>
        <p:grpSpPr>
          <a:xfrm>
            <a:off x="2704005" y="4258781"/>
            <a:ext cx="342144" cy="362704"/>
            <a:chOff x="2704005" y="4258781"/>
            <a:chExt cx="342144" cy="362704"/>
          </a:xfrm>
        </p:grpSpPr>
        <p:sp>
          <p:nvSpPr>
            <p:cNvPr id="10947" name="Google Shape;10947;p10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10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10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0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10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10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10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102"/>
          <p:cNvGrpSpPr/>
          <p:nvPr/>
        </p:nvGrpSpPr>
        <p:grpSpPr>
          <a:xfrm>
            <a:off x="2157462" y="4258496"/>
            <a:ext cx="347435" cy="363370"/>
            <a:chOff x="2157462" y="4258496"/>
            <a:chExt cx="347435" cy="363370"/>
          </a:xfrm>
        </p:grpSpPr>
        <p:sp>
          <p:nvSpPr>
            <p:cNvPr id="10955" name="Google Shape;10955;p10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10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10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102"/>
          <p:cNvGrpSpPr/>
          <p:nvPr/>
        </p:nvGrpSpPr>
        <p:grpSpPr>
          <a:xfrm>
            <a:off x="4010963" y="3763781"/>
            <a:ext cx="343665" cy="363211"/>
            <a:chOff x="4010963" y="3763781"/>
            <a:chExt cx="343665" cy="363211"/>
          </a:xfrm>
        </p:grpSpPr>
        <p:sp>
          <p:nvSpPr>
            <p:cNvPr id="10959" name="Google Shape;10959;p10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10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10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10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10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102"/>
          <p:cNvGrpSpPr/>
          <p:nvPr/>
        </p:nvGrpSpPr>
        <p:grpSpPr>
          <a:xfrm>
            <a:off x="2214042" y="3810509"/>
            <a:ext cx="368153" cy="311193"/>
            <a:chOff x="2214042" y="3810509"/>
            <a:chExt cx="368153" cy="311193"/>
          </a:xfrm>
        </p:grpSpPr>
        <p:sp>
          <p:nvSpPr>
            <p:cNvPr id="10965" name="Google Shape;10965;p10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10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102"/>
          <p:cNvGrpSpPr/>
          <p:nvPr/>
        </p:nvGrpSpPr>
        <p:grpSpPr>
          <a:xfrm>
            <a:off x="1768938" y="3782219"/>
            <a:ext cx="367805" cy="367773"/>
            <a:chOff x="1768938" y="3782219"/>
            <a:chExt cx="367805" cy="367773"/>
          </a:xfrm>
        </p:grpSpPr>
        <p:sp>
          <p:nvSpPr>
            <p:cNvPr id="10968" name="Google Shape;10968;p10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10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10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10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10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102"/>
          <p:cNvGrpSpPr/>
          <p:nvPr/>
        </p:nvGrpSpPr>
        <p:grpSpPr>
          <a:xfrm>
            <a:off x="2681385" y="3798439"/>
            <a:ext cx="325544" cy="327413"/>
            <a:chOff x="2681385" y="3798439"/>
            <a:chExt cx="325544" cy="327413"/>
          </a:xfrm>
        </p:grpSpPr>
        <p:sp>
          <p:nvSpPr>
            <p:cNvPr id="10974" name="Google Shape;10974;p10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10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10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10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10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10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10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102"/>
          <p:cNvGrpSpPr/>
          <p:nvPr/>
        </p:nvGrpSpPr>
        <p:grpSpPr>
          <a:xfrm>
            <a:off x="6243928" y="4263502"/>
            <a:ext cx="274254" cy="350824"/>
            <a:chOff x="6243928" y="4263502"/>
            <a:chExt cx="274254" cy="350824"/>
          </a:xfrm>
        </p:grpSpPr>
        <p:sp>
          <p:nvSpPr>
            <p:cNvPr id="10982" name="Google Shape;10982;p10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10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10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10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10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10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10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10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102"/>
          <p:cNvGrpSpPr/>
          <p:nvPr/>
        </p:nvGrpSpPr>
        <p:grpSpPr>
          <a:xfrm>
            <a:off x="3560600" y="3763338"/>
            <a:ext cx="352345" cy="363655"/>
            <a:chOff x="3560600" y="3763338"/>
            <a:chExt cx="352345" cy="363655"/>
          </a:xfrm>
        </p:grpSpPr>
        <p:sp>
          <p:nvSpPr>
            <p:cNvPr id="10991" name="Google Shape;10991;p10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10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10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4" name="Google Shape;10994;p102"/>
          <p:cNvGrpSpPr/>
          <p:nvPr/>
        </p:nvGrpSpPr>
        <p:grpSpPr>
          <a:xfrm>
            <a:off x="5790556" y="4261252"/>
            <a:ext cx="279513" cy="356083"/>
            <a:chOff x="5790556" y="4261252"/>
            <a:chExt cx="279513" cy="356083"/>
          </a:xfrm>
        </p:grpSpPr>
        <p:sp>
          <p:nvSpPr>
            <p:cNvPr id="10995" name="Google Shape;10995;p10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10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10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10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10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10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10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102"/>
          <p:cNvGrpSpPr/>
          <p:nvPr/>
        </p:nvGrpSpPr>
        <p:grpSpPr>
          <a:xfrm>
            <a:off x="5341333" y="4261252"/>
            <a:ext cx="278752" cy="356463"/>
            <a:chOff x="5341333" y="4261252"/>
            <a:chExt cx="278752" cy="356463"/>
          </a:xfrm>
        </p:grpSpPr>
        <p:sp>
          <p:nvSpPr>
            <p:cNvPr id="11003" name="Google Shape;11003;p10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10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10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10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10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10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10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0" name="Google Shape;11010;p102"/>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1" name="Google Shape;11011;p102"/>
          <p:cNvGrpSpPr/>
          <p:nvPr/>
        </p:nvGrpSpPr>
        <p:grpSpPr>
          <a:xfrm>
            <a:off x="3103646" y="3766076"/>
            <a:ext cx="360233" cy="362451"/>
            <a:chOff x="3107608" y="3763401"/>
            <a:chExt cx="360233" cy="362451"/>
          </a:xfrm>
        </p:grpSpPr>
        <p:sp>
          <p:nvSpPr>
            <p:cNvPr id="11012" name="Google Shape;11012;p10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10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10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102"/>
          <p:cNvGrpSpPr/>
          <p:nvPr/>
        </p:nvGrpSpPr>
        <p:grpSpPr>
          <a:xfrm>
            <a:off x="889343" y="3801227"/>
            <a:ext cx="351585" cy="339705"/>
            <a:chOff x="889343" y="3801227"/>
            <a:chExt cx="351585" cy="339705"/>
          </a:xfrm>
        </p:grpSpPr>
        <p:sp>
          <p:nvSpPr>
            <p:cNvPr id="11016" name="Google Shape;11016;p10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10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10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10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10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102"/>
          <p:cNvGrpSpPr/>
          <p:nvPr/>
        </p:nvGrpSpPr>
        <p:grpSpPr>
          <a:xfrm>
            <a:off x="4896609" y="4260872"/>
            <a:ext cx="278784" cy="355323"/>
            <a:chOff x="4896609" y="4260872"/>
            <a:chExt cx="278784" cy="355323"/>
          </a:xfrm>
        </p:grpSpPr>
        <p:sp>
          <p:nvSpPr>
            <p:cNvPr id="11022" name="Google Shape;11022;p10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10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10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10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10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10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102"/>
          <p:cNvGrpSpPr/>
          <p:nvPr/>
        </p:nvGrpSpPr>
        <p:grpSpPr>
          <a:xfrm>
            <a:off x="7598438" y="4266131"/>
            <a:ext cx="260283" cy="345914"/>
            <a:chOff x="7598438" y="4266131"/>
            <a:chExt cx="260283" cy="345914"/>
          </a:xfrm>
        </p:grpSpPr>
        <p:sp>
          <p:nvSpPr>
            <p:cNvPr id="11029" name="Google Shape;11029;p10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0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10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10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10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10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10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102"/>
          <p:cNvGrpSpPr/>
          <p:nvPr/>
        </p:nvGrpSpPr>
        <p:grpSpPr>
          <a:xfrm>
            <a:off x="1767069" y="3360146"/>
            <a:ext cx="286324" cy="348163"/>
            <a:chOff x="1767069" y="3360146"/>
            <a:chExt cx="286324" cy="348163"/>
          </a:xfrm>
        </p:grpSpPr>
        <p:sp>
          <p:nvSpPr>
            <p:cNvPr id="11037" name="Google Shape;11037;p10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10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10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10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10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10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10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102"/>
          <p:cNvGrpSpPr/>
          <p:nvPr/>
        </p:nvGrpSpPr>
        <p:grpSpPr>
          <a:xfrm>
            <a:off x="7149944" y="4266131"/>
            <a:ext cx="260283" cy="345914"/>
            <a:chOff x="7149944" y="4266131"/>
            <a:chExt cx="260283" cy="345914"/>
          </a:xfrm>
        </p:grpSpPr>
        <p:sp>
          <p:nvSpPr>
            <p:cNvPr id="11045" name="Google Shape;11045;p10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10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10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10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10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10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102"/>
          <p:cNvGrpSpPr/>
          <p:nvPr/>
        </p:nvGrpSpPr>
        <p:grpSpPr>
          <a:xfrm>
            <a:off x="6695051" y="4259351"/>
            <a:ext cx="270104" cy="360233"/>
            <a:chOff x="6695051" y="4259351"/>
            <a:chExt cx="270104" cy="360233"/>
          </a:xfrm>
        </p:grpSpPr>
        <p:sp>
          <p:nvSpPr>
            <p:cNvPr id="11052" name="Google Shape;11052;p10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10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10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10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102"/>
          <p:cNvGrpSpPr/>
          <p:nvPr/>
        </p:nvGrpSpPr>
        <p:grpSpPr>
          <a:xfrm>
            <a:off x="8047661" y="4257451"/>
            <a:ext cx="277263" cy="362514"/>
            <a:chOff x="8047661" y="4257451"/>
            <a:chExt cx="277263" cy="362514"/>
          </a:xfrm>
        </p:grpSpPr>
        <p:sp>
          <p:nvSpPr>
            <p:cNvPr id="11057" name="Google Shape;11057;p10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10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10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10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102"/>
          <p:cNvGrpSpPr/>
          <p:nvPr/>
        </p:nvGrpSpPr>
        <p:grpSpPr>
          <a:xfrm>
            <a:off x="6248078" y="3784468"/>
            <a:ext cx="277263" cy="356115"/>
            <a:chOff x="6248078" y="3784468"/>
            <a:chExt cx="277263" cy="356115"/>
          </a:xfrm>
        </p:grpSpPr>
        <p:sp>
          <p:nvSpPr>
            <p:cNvPr id="11062" name="Google Shape;11062;p10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10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10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10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10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102"/>
          <p:cNvGrpSpPr/>
          <p:nvPr/>
        </p:nvGrpSpPr>
        <p:grpSpPr>
          <a:xfrm>
            <a:off x="5800725" y="3785989"/>
            <a:ext cx="277644" cy="354594"/>
            <a:chOff x="5800725" y="3785989"/>
            <a:chExt cx="277644" cy="354594"/>
          </a:xfrm>
        </p:grpSpPr>
        <p:sp>
          <p:nvSpPr>
            <p:cNvPr id="11068" name="Google Shape;11068;p10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10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10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10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10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10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10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102"/>
          <p:cNvGrpSpPr/>
          <p:nvPr/>
        </p:nvGrpSpPr>
        <p:grpSpPr>
          <a:xfrm>
            <a:off x="2206122" y="3360748"/>
            <a:ext cx="308183" cy="347561"/>
            <a:chOff x="2206122" y="3360748"/>
            <a:chExt cx="308183" cy="347561"/>
          </a:xfrm>
        </p:grpSpPr>
        <p:sp>
          <p:nvSpPr>
            <p:cNvPr id="11076" name="Google Shape;11076;p10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10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0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10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10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102"/>
          <p:cNvGrpSpPr/>
          <p:nvPr/>
        </p:nvGrpSpPr>
        <p:grpSpPr>
          <a:xfrm>
            <a:off x="5353403" y="3785609"/>
            <a:ext cx="277992" cy="354974"/>
            <a:chOff x="5353403" y="3785609"/>
            <a:chExt cx="277992" cy="354974"/>
          </a:xfrm>
        </p:grpSpPr>
        <p:sp>
          <p:nvSpPr>
            <p:cNvPr id="11082" name="Google Shape;11082;p10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10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10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10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10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10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102"/>
          <p:cNvGrpSpPr/>
          <p:nvPr/>
        </p:nvGrpSpPr>
        <p:grpSpPr>
          <a:xfrm>
            <a:off x="4896229" y="3785989"/>
            <a:ext cx="278784" cy="354594"/>
            <a:chOff x="4896229" y="3785989"/>
            <a:chExt cx="278784" cy="354594"/>
          </a:xfrm>
        </p:grpSpPr>
        <p:sp>
          <p:nvSpPr>
            <p:cNvPr id="11089" name="Google Shape;11089;p10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10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10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10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10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10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102"/>
          <p:cNvGrpSpPr/>
          <p:nvPr/>
        </p:nvGrpSpPr>
        <p:grpSpPr>
          <a:xfrm>
            <a:off x="7592387" y="3787858"/>
            <a:ext cx="273874" cy="351204"/>
            <a:chOff x="7592387" y="3787858"/>
            <a:chExt cx="273874" cy="351204"/>
          </a:xfrm>
        </p:grpSpPr>
        <p:sp>
          <p:nvSpPr>
            <p:cNvPr id="11096" name="Google Shape;11096;p10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10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10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10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102"/>
          <p:cNvGrpSpPr/>
          <p:nvPr/>
        </p:nvGrpSpPr>
        <p:grpSpPr>
          <a:xfrm>
            <a:off x="7145794" y="3787858"/>
            <a:ext cx="274254" cy="350444"/>
            <a:chOff x="7145794" y="3787858"/>
            <a:chExt cx="274254" cy="350444"/>
          </a:xfrm>
        </p:grpSpPr>
        <p:sp>
          <p:nvSpPr>
            <p:cNvPr id="11101" name="Google Shape;11101;p10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10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10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10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10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10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102"/>
          <p:cNvGrpSpPr/>
          <p:nvPr/>
        </p:nvGrpSpPr>
        <p:grpSpPr>
          <a:xfrm>
            <a:off x="8054060" y="3787098"/>
            <a:ext cx="266334" cy="353834"/>
            <a:chOff x="8054060" y="3787098"/>
            <a:chExt cx="266334" cy="353834"/>
          </a:xfrm>
        </p:grpSpPr>
        <p:sp>
          <p:nvSpPr>
            <p:cNvPr id="11108" name="Google Shape;11108;p10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10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10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10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102"/>
          <p:cNvGrpSpPr/>
          <p:nvPr/>
        </p:nvGrpSpPr>
        <p:grpSpPr>
          <a:xfrm>
            <a:off x="6702211" y="3782599"/>
            <a:ext cx="270104" cy="361754"/>
            <a:chOff x="6702211" y="3782599"/>
            <a:chExt cx="270104" cy="361754"/>
          </a:xfrm>
        </p:grpSpPr>
        <p:sp>
          <p:nvSpPr>
            <p:cNvPr id="11113" name="Google Shape;11113;p10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10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10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10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10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102"/>
          <p:cNvGrpSpPr/>
          <p:nvPr/>
        </p:nvGrpSpPr>
        <p:grpSpPr>
          <a:xfrm>
            <a:off x="3516886" y="3438727"/>
            <a:ext cx="391854" cy="269922"/>
            <a:chOff x="3516850" y="3406526"/>
            <a:chExt cx="369674" cy="254644"/>
          </a:xfrm>
        </p:grpSpPr>
        <p:sp>
          <p:nvSpPr>
            <p:cNvPr id="11119" name="Google Shape;11119;p10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10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10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10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102"/>
          <p:cNvGrpSpPr/>
          <p:nvPr/>
        </p:nvGrpSpPr>
        <p:grpSpPr>
          <a:xfrm>
            <a:off x="1310655" y="3360527"/>
            <a:ext cx="306314" cy="347403"/>
            <a:chOff x="1310655" y="3360527"/>
            <a:chExt cx="306314" cy="347403"/>
          </a:xfrm>
        </p:grpSpPr>
        <p:sp>
          <p:nvSpPr>
            <p:cNvPr id="11124" name="Google Shape;11124;p10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10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10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10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10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9" name="Google Shape;11129;p102"/>
          <p:cNvGrpSpPr/>
          <p:nvPr/>
        </p:nvGrpSpPr>
        <p:grpSpPr>
          <a:xfrm>
            <a:off x="3119678" y="3360146"/>
            <a:ext cx="269343" cy="348543"/>
            <a:chOff x="3119678" y="3360146"/>
            <a:chExt cx="269343" cy="348543"/>
          </a:xfrm>
        </p:grpSpPr>
        <p:sp>
          <p:nvSpPr>
            <p:cNvPr id="11130" name="Google Shape;11130;p10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10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10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10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10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10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10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102"/>
          <p:cNvGrpSpPr/>
          <p:nvPr/>
        </p:nvGrpSpPr>
        <p:grpSpPr>
          <a:xfrm>
            <a:off x="3967213" y="3356947"/>
            <a:ext cx="368185" cy="354753"/>
            <a:chOff x="3967213" y="3356947"/>
            <a:chExt cx="368185" cy="354753"/>
          </a:xfrm>
        </p:grpSpPr>
        <p:sp>
          <p:nvSpPr>
            <p:cNvPr id="11138" name="Google Shape;11138;p10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10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10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10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10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102"/>
          <p:cNvGrpSpPr/>
          <p:nvPr/>
        </p:nvGrpSpPr>
        <p:grpSpPr>
          <a:xfrm>
            <a:off x="871254" y="3360146"/>
            <a:ext cx="285183" cy="347023"/>
            <a:chOff x="871254" y="3360146"/>
            <a:chExt cx="285183" cy="347023"/>
          </a:xfrm>
        </p:grpSpPr>
        <p:sp>
          <p:nvSpPr>
            <p:cNvPr id="11144" name="Google Shape;11144;p10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10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10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10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102"/>
          <p:cNvGrpSpPr/>
          <p:nvPr/>
        </p:nvGrpSpPr>
        <p:grpSpPr>
          <a:xfrm>
            <a:off x="2665165" y="3360146"/>
            <a:ext cx="281794" cy="349684"/>
            <a:chOff x="2665165" y="3360146"/>
            <a:chExt cx="281794" cy="349684"/>
          </a:xfrm>
        </p:grpSpPr>
        <p:sp>
          <p:nvSpPr>
            <p:cNvPr id="11149" name="Google Shape;11149;p10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10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10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10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10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102"/>
          <p:cNvGrpSpPr/>
          <p:nvPr/>
        </p:nvGrpSpPr>
        <p:grpSpPr>
          <a:xfrm>
            <a:off x="7156344" y="3347696"/>
            <a:ext cx="264465" cy="353074"/>
            <a:chOff x="7156344" y="3347696"/>
            <a:chExt cx="264465" cy="353074"/>
          </a:xfrm>
        </p:grpSpPr>
        <p:sp>
          <p:nvSpPr>
            <p:cNvPr id="11155" name="Google Shape;11155;p10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10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10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10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10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102"/>
          <p:cNvGrpSpPr/>
          <p:nvPr/>
        </p:nvGrpSpPr>
        <p:grpSpPr>
          <a:xfrm>
            <a:off x="6703732" y="3346936"/>
            <a:ext cx="264813" cy="352693"/>
            <a:chOff x="6703732" y="3346936"/>
            <a:chExt cx="264813" cy="352693"/>
          </a:xfrm>
        </p:grpSpPr>
        <p:sp>
          <p:nvSpPr>
            <p:cNvPr id="11161" name="Google Shape;11161;p10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10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10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10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10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102"/>
          <p:cNvGrpSpPr/>
          <p:nvPr/>
        </p:nvGrpSpPr>
        <p:grpSpPr>
          <a:xfrm>
            <a:off x="6252228" y="3346936"/>
            <a:ext cx="265193" cy="352693"/>
            <a:chOff x="6252228" y="3346936"/>
            <a:chExt cx="265193" cy="352693"/>
          </a:xfrm>
        </p:grpSpPr>
        <p:sp>
          <p:nvSpPr>
            <p:cNvPr id="11167" name="Google Shape;11167;p10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10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10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0" name="Google Shape;11170;p102"/>
          <p:cNvGrpSpPr/>
          <p:nvPr/>
        </p:nvGrpSpPr>
        <p:grpSpPr>
          <a:xfrm>
            <a:off x="5801105" y="3347696"/>
            <a:ext cx="264813" cy="351933"/>
            <a:chOff x="5801105" y="3347696"/>
            <a:chExt cx="264813" cy="351933"/>
          </a:xfrm>
        </p:grpSpPr>
        <p:sp>
          <p:nvSpPr>
            <p:cNvPr id="11171" name="Google Shape;11171;p10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10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10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10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102"/>
          <p:cNvGrpSpPr/>
          <p:nvPr/>
        </p:nvGrpSpPr>
        <p:grpSpPr>
          <a:xfrm>
            <a:off x="5349253" y="3346936"/>
            <a:ext cx="265922" cy="352693"/>
            <a:chOff x="5349253" y="3346936"/>
            <a:chExt cx="265922" cy="352693"/>
          </a:xfrm>
        </p:grpSpPr>
        <p:sp>
          <p:nvSpPr>
            <p:cNvPr id="11176" name="Google Shape;11176;p10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10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10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10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10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10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102"/>
          <p:cNvGrpSpPr/>
          <p:nvPr/>
        </p:nvGrpSpPr>
        <p:grpSpPr>
          <a:xfrm>
            <a:off x="4907159" y="3346936"/>
            <a:ext cx="264845" cy="354214"/>
            <a:chOff x="4907159" y="3346936"/>
            <a:chExt cx="264845" cy="354214"/>
          </a:xfrm>
        </p:grpSpPr>
        <p:sp>
          <p:nvSpPr>
            <p:cNvPr id="11183" name="Google Shape;11183;p10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10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102"/>
          <p:cNvGrpSpPr/>
          <p:nvPr/>
        </p:nvGrpSpPr>
        <p:grpSpPr>
          <a:xfrm>
            <a:off x="8048421" y="3334486"/>
            <a:ext cx="276503" cy="369674"/>
            <a:chOff x="8048421" y="3334486"/>
            <a:chExt cx="276503" cy="369674"/>
          </a:xfrm>
        </p:grpSpPr>
        <p:sp>
          <p:nvSpPr>
            <p:cNvPr id="11186" name="Google Shape;11186;p10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10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10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10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10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10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102"/>
          <p:cNvGrpSpPr/>
          <p:nvPr/>
        </p:nvGrpSpPr>
        <p:grpSpPr>
          <a:xfrm>
            <a:off x="7575787" y="3329955"/>
            <a:ext cx="295384" cy="376834"/>
            <a:chOff x="7575787" y="3329955"/>
            <a:chExt cx="295384" cy="376834"/>
          </a:xfrm>
        </p:grpSpPr>
        <p:sp>
          <p:nvSpPr>
            <p:cNvPr id="11193" name="Google Shape;11193;p10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10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10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10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10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10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102"/>
          <p:cNvGrpSpPr/>
          <p:nvPr/>
        </p:nvGrpSpPr>
        <p:grpSpPr>
          <a:xfrm>
            <a:off x="864062" y="2884503"/>
            <a:ext cx="264084" cy="347783"/>
            <a:chOff x="864062" y="2884503"/>
            <a:chExt cx="264084" cy="347783"/>
          </a:xfrm>
        </p:grpSpPr>
        <p:sp>
          <p:nvSpPr>
            <p:cNvPr id="11200" name="Google Shape;11200;p10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10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10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10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10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10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10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10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10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10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102"/>
          <p:cNvGrpSpPr/>
          <p:nvPr/>
        </p:nvGrpSpPr>
        <p:grpSpPr>
          <a:xfrm>
            <a:off x="3978523" y="2884661"/>
            <a:ext cx="348955" cy="346516"/>
            <a:chOff x="3978523" y="2884661"/>
            <a:chExt cx="348955" cy="346516"/>
          </a:xfrm>
        </p:grpSpPr>
        <p:sp>
          <p:nvSpPr>
            <p:cNvPr id="11211" name="Google Shape;11211;p10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10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10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10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10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10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10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10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102"/>
          <p:cNvGrpSpPr/>
          <p:nvPr/>
        </p:nvGrpSpPr>
        <p:grpSpPr>
          <a:xfrm>
            <a:off x="3527780" y="2885263"/>
            <a:ext cx="347435" cy="345534"/>
            <a:chOff x="3527780" y="2885263"/>
            <a:chExt cx="347435" cy="345534"/>
          </a:xfrm>
        </p:grpSpPr>
        <p:sp>
          <p:nvSpPr>
            <p:cNvPr id="11220" name="Google Shape;11220;p10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10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10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10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10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10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10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10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10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10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10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10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10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10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10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10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10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10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10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10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10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10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10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102"/>
          <p:cNvGrpSpPr/>
          <p:nvPr/>
        </p:nvGrpSpPr>
        <p:grpSpPr>
          <a:xfrm>
            <a:off x="2239671" y="2884503"/>
            <a:ext cx="218053" cy="348543"/>
            <a:chOff x="2239671" y="2884503"/>
            <a:chExt cx="218053" cy="348543"/>
          </a:xfrm>
        </p:grpSpPr>
        <p:sp>
          <p:nvSpPr>
            <p:cNvPr id="11244" name="Google Shape;11244;p10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10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10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10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10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102"/>
          <p:cNvGrpSpPr/>
          <p:nvPr/>
        </p:nvGrpSpPr>
        <p:grpSpPr>
          <a:xfrm>
            <a:off x="2691555" y="2884503"/>
            <a:ext cx="215044" cy="348924"/>
            <a:chOff x="2691555" y="2884503"/>
            <a:chExt cx="215044" cy="348924"/>
          </a:xfrm>
        </p:grpSpPr>
        <p:sp>
          <p:nvSpPr>
            <p:cNvPr id="11250" name="Google Shape;11250;p10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10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10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102"/>
          <p:cNvGrpSpPr/>
          <p:nvPr/>
        </p:nvGrpSpPr>
        <p:grpSpPr>
          <a:xfrm>
            <a:off x="1770459" y="2884503"/>
            <a:ext cx="254644" cy="348828"/>
            <a:chOff x="1770459" y="2884503"/>
            <a:chExt cx="254644" cy="348828"/>
          </a:xfrm>
        </p:grpSpPr>
        <p:sp>
          <p:nvSpPr>
            <p:cNvPr id="11254" name="Google Shape;11254;p10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10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10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10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10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10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10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10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102"/>
          <p:cNvGrpSpPr/>
          <p:nvPr/>
        </p:nvGrpSpPr>
        <p:grpSpPr>
          <a:xfrm>
            <a:off x="1317466" y="2884883"/>
            <a:ext cx="258382" cy="348543"/>
            <a:chOff x="1317466" y="2884883"/>
            <a:chExt cx="258382" cy="348543"/>
          </a:xfrm>
        </p:grpSpPr>
        <p:sp>
          <p:nvSpPr>
            <p:cNvPr id="11263" name="Google Shape;11263;p10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10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10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10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10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10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10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10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102"/>
          <p:cNvGrpSpPr/>
          <p:nvPr/>
        </p:nvGrpSpPr>
        <p:grpSpPr>
          <a:xfrm>
            <a:off x="3121167" y="2884883"/>
            <a:ext cx="258414" cy="348543"/>
            <a:chOff x="3121167" y="2884883"/>
            <a:chExt cx="258414" cy="348543"/>
          </a:xfrm>
        </p:grpSpPr>
        <p:sp>
          <p:nvSpPr>
            <p:cNvPr id="11272" name="Google Shape;11272;p10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10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10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10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10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10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10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10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102"/>
          <p:cNvGrpSpPr/>
          <p:nvPr/>
        </p:nvGrpSpPr>
        <p:grpSpPr>
          <a:xfrm>
            <a:off x="4899999" y="2882095"/>
            <a:ext cx="271244" cy="346801"/>
            <a:chOff x="4899999" y="2882095"/>
            <a:chExt cx="271244" cy="346801"/>
          </a:xfrm>
        </p:grpSpPr>
        <p:sp>
          <p:nvSpPr>
            <p:cNvPr id="11281" name="Google Shape;11281;p10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10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10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10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10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10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10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10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10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10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1" name="Google Shape;11291;p102"/>
          <p:cNvGrpSpPr/>
          <p:nvPr/>
        </p:nvGrpSpPr>
        <p:grpSpPr>
          <a:xfrm>
            <a:off x="7162775" y="2881113"/>
            <a:ext cx="259523" cy="346294"/>
            <a:chOff x="7162775" y="2881113"/>
            <a:chExt cx="259523" cy="346294"/>
          </a:xfrm>
        </p:grpSpPr>
        <p:sp>
          <p:nvSpPr>
            <p:cNvPr id="11292" name="Google Shape;11292;p10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10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10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10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10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10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102"/>
          <p:cNvGrpSpPr/>
          <p:nvPr/>
        </p:nvGrpSpPr>
        <p:grpSpPr>
          <a:xfrm>
            <a:off x="6709751" y="2881842"/>
            <a:ext cx="261075" cy="347815"/>
            <a:chOff x="6709751" y="2881842"/>
            <a:chExt cx="261075" cy="347815"/>
          </a:xfrm>
        </p:grpSpPr>
        <p:sp>
          <p:nvSpPr>
            <p:cNvPr id="11299" name="Google Shape;11299;p10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10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10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10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10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10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102"/>
          <p:cNvGrpSpPr/>
          <p:nvPr/>
        </p:nvGrpSpPr>
        <p:grpSpPr>
          <a:xfrm>
            <a:off x="5807156" y="2881113"/>
            <a:ext cx="261043" cy="348163"/>
            <a:chOff x="5807156" y="2881113"/>
            <a:chExt cx="261043" cy="348163"/>
          </a:xfrm>
        </p:grpSpPr>
        <p:sp>
          <p:nvSpPr>
            <p:cNvPr id="11306" name="Google Shape;11306;p10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10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10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10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10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102"/>
          <p:cNvGrpSpPr/>
          <p:nvPr/>
        </p:nvGrpSpPr>
        <p:grpSpPr>
          <a:xfrm>
            <a:off x="5355653" y="2881493"/>
            <a:ext cx="262184" cy="346643"/>
            <a:chOff x="5355653" y="2881493"/>
            <a:chExt cx="262184" cy="346643"/>
          </a:xfrm>
        </p:grpSpPr>
        <p:sp>
          <p:nvSpPr>
            <p:cNvPr id="11312" name="Google Shape;11312;p10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10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10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10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10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102"/>
          <p:cNvGrpSpPr/>
          <p:nvPr/>
        </p:nvGrpSpPr>
        <p:grpSpPr>
          <a:xfrm>
            <a:off x="8055961" y="2881842"/>
            <a:ext cx="260283" cy="345914"/>
            <a:chOff x="8055961" y="2881842"/>
            <a:chExt cx="260283" cy="345914"/>
          </a:xfrm>
        </p:grpSpPr>
        <p:sp>
          <p:nvSpPr>
            <p:cNvPr id="11318" name="Google Shape;11318;p10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10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10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10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102"/>
          <p:cNvGrpSpPr/>
          <p:nvPr/>
        </p:nvGrpSpPr>
        <p:grpSpPr>
          <a:xfrm>
            <a:off x="7609368" y="2893912"/>
            <a:ext cx="264813" cy="353105"/>
            <a:chOff x="7609368" y="2893912"/>
            <a:chExt cx="264813" cy="353105"/>
          </a:xfrm>
        </p:grpSpPr>
        <p:sp>
          <p:nvSpPr>
            <p:cNvPr id="11323" name="Google Shape;11323;p10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10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10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10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10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10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102"/>
          <p:cNvGrpSpPr/>
          <p:nvPr/>
        </p:nvGrpSpPr>
        <p:grpSpPr>
          <a:xfrm>
            <a:off x="6248458" y="2869772"/>
            <a:ext cx="270864" cy="360645"/>
            <a:chOff x="6248458" y="2869772"/>
            <a:chExt cx="270864" cy="360645"/>
          </a:xfrm>
        </p:grpSpPr>
        <p:sp>
          <p:nvSpPr>
            <p:cNvPr id="11330" name="Google Shape;11330;p10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10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10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10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10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102"/>
          <p:cNvGrpSpPr/>
          <p:nvPr/>
        </p:nvGrpSpPr>
        <p:grpSpPr>
          <a:xfrm>
            <a:off x="3075928" y="2445798"/>
            <a:ext cx="363243" cy="300675"/>
            <a:chOff x="3075928" y="2445798"/>
            <a:chExt cx="363243" cy="300675"/>
          </a:xfrm>
        </p:grpSpPr>
        <p:sp>
          <p:nvSpPr>
            <p:cNvPr id="11336" name="Google Shape;11336;p10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10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10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10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10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10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10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10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10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10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10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102"/>
          <p:cNvGrpSpPr/>
          <p:nvPr/>
        </p:nvGrpSpPr>
        <p:grpSpPr>
          <a:xfrm>
            <a:off x="2633105" y="2431859"/>
            <a:ext cx="363243" cy="328585"/>
            <a:chOff x="2633105" y="2431859"/>
            <a:chExt cx="363243" cy="328585"/>
          </a:xfrm>
        </p:grpSpPr>
        <p:sp>
          <p:nvSpPr>
            <p:cNvPr id="11348" name="Google Shape;11348;p10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10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10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10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10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10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10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10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102"/>
          <p:cNvGrpSpPr/>
          <p:nvPr/>
        </p:nvGrpSpPr>
        <p:grpSpPr>
          <a:xfrm>
            <a:off x="2189142" y="2421310"/>
            <a:ext cx="365904" cy="350064"/>
            <a:chOff x="2189142" y="2421310"/>
            <a:chExt cx="365904" cy="350064"/>
          </a:xfrm>
        </p:grpSpPr>
        <p:sp>
          <p:nvSpPr>
            <p:cNvPr id="11357" name="Google Shape;11357;p10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10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10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10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10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10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10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10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10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6" name="Google Shape;11366;p102"/>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7" name="Google Shape;11367;p102"/>
          <p:cNvGrpSpPr/>
          <p:nvPr/>
        </p:nvGrpSpPr>
        <p:grpSpPr>
          <a:xfrm>
            <a:off x="3961923" y="2486317"/>
            <a:ext cx="364415" cy="220936"/>
            <a:chOff x="3961923" y="2486317"/>
            <a:chExt cx="364415" cy="220936"/>
          </a:xfrm>
        </p:grpSpPr>
        <p:sp>
          <p:nvSpPr>
            <p:cNvPr id="11368" name="Google Shape;11368;p10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10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10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10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2" name="Google Shape;11372;p102"/>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3" name="Google Shape;11373;p102"/>
          <p:cNvGrpSpPr/>
          <p:nvPr/>
        </p:nvGrpSpPr>
        <p:grpSpPr>
          <a:xfrm>
            <a:off x="1303876" y="2419377"/>
            <a:ext cx="363275" cy="354626"/>
            <a:chOff x="1303876" y="2419377"/>
            <a:chExt cx="363275" cy="354626"/>
          </a:xfrm>
        </p:grpSpPr>
        <p:sp>
          <p:nvSpPr>
            <p:cNvPr id="11374" name="Google Shape;11374;p10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10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10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10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10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10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10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10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102"/>
          <p:cNvGrpSpPr/>
          <p:nvPr/>
        </p:nvGrpSpPr>
        <p:grpSpPr>
          <a:xfrm>
            <a:off x="861053" y="2414910"/>
            <a:ext cx="362134" cy="363623"/>
            <a:chOff x="861053" y="2414910"/>
            <a:chExt cx="362134" cy="363623"/>
          </a:xfrm>
        </p:grpSpPr>
        <p:sp>
          <p:nvSpPr>
            <p:cNvPr id="11383" name="Google Shape;11383;p10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10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10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10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10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102"/>
          <p:cNvGrpSpPr/>
          <p:nvPr/>
        </p:nvGrpSpPr>
        <p:grpSpPr>
          <a:xfrm>
            <a:off x="7594288" y="2415259"/>
            <a:ext cx="279513" cy="355735"/>
            <a:chOff x="7594288" y="2415259"/>
            <a:chExt cx="279513" cy="355735"/>
          </a:xfrm>
        </p:grpSpPr>
        <p:sp>
          <p:nvSpPr>
            <p:cNvPr id="11389" name="Google Shape;11389;p10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10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10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10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10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10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102"/>
          <p:cNvGrpSpPr/>
          <p:nvPr/>
        </p:nvGrpSpPr>
        <p:grpSpPr>
          <a:xfrm>
            <a:off x="7145794" y="2415639"/>
            <a:ext cx="278784" cy="355735"/>
            <a:chOff x="7145794" y="2415639"/>
            <a:chExt cx="278784" cy="355735"/>
          </a:xfrm>
        </p:grpSpPr>
        <p:sp>
          <p:nvSpPr>
            <p:cNvPr id="11396" name="Google Shape;11396;p10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10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10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10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10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10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10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10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10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10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102"/>
          <p:cNvGrpSpPr/>
          <p:nvPr/>
        </p:nvGrpSpPr>
        <p:grpSpPr>
          <a:xfrm>
            <a:off x="6698441" y="2414530"/>
            <a:ext cx="277644" cy="357984"/>
            <a:chOff x="6698441" y="2414530"/>
            <a:chExt cx="277644" cy="357984"/>
          </a:xfrm>
        </p:grpSpPr>
        <p:sp>
          <p:nvSpPr>
            <p:cNvPr id="11407" name="Google Shape;11407;p10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10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10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10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10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10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102"/>
          <p:cNvGrpSpPr/>
          <p:nvPr/>
        </p:nvGrpSpPr>
        <p:grpSpPr>
          <a:xfrm>
            <a:off x="4897750" y="2415639"/>
            <a:ext cx="279513" cy="357255"/>
            <a:chOff x="4897750" y="2415639"/>
            <a:chExt cx="279513" cy="357255"/>
          </a:xfrm>
        </p:grpSpPr>
        <p:sp>
          <p:nvSpPr>
            <p:cNvPr id="11414" name="Google Shape;11414;p10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10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10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10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10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10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10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10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102"/>
          <p:cNvGrpSpPr/>
          <p:nvPr/>
        </p:nvGrpSpPr>
        <p:grpSpPr>
          <a:xfrm>
            <a:off x="5812066" y="2416019"/>
            <a:ext cx="264813" cy="353454"/>
            <a:chOff x="5812066" y="2416019"/>
            <a:chExt cx="264813" cy="353454"/>
          </a:xfrm>
        </p:grpSpPr>
        <p:sp>
          <p:nvSpPr>
            <p:cNvPr id="11423" name="Google Shape;11423;p10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10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10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10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10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10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10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102"/>
          <p:cNvGrpSpPr/>
          <p:nvPr/>
        </p:nvGrpSpPr>
        <p:grpSpPr>
          <a:xfrm>
            <a:off x="8054820" y="2416399"/>
            <a:ext cx="264433" cy="353454"/>
            <a:chOff x="8054820" y="2416399"/>
            <a:chExt cx="264433" cy="353454"/>
          </a:xfrm>
        </p:grpSpPr>
        <p:sp>
          <p:nvSpPr>
            <p:cNvPr id="11431" name="Google Shape;11431;p10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10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10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10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10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10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102"/>
          <p:cNvGrpSpPr/>
          <p:nvPr/>
        </p:nvGrpSpPr>
        <p:grpSpPr>
          <a:xfrm>
            <a:off x="5356413" y="2413390"/>
            <a:ext cx="271212" cy="361374"/>
            <a:chOff x="5356413" y="2413390"/>
            <a:chExt cx="271212" cy="361374"/>
          </a:xfrm>
        </p:grpSpPr>
        <p:sp>
          <p:nvSpPr>
            <p:cNvPr id="11438" name="Google Shape;11438;p10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10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10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10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10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102"/>
          <p:cNvGrpSpPr/>
          <p:nvPr/>
        </p:nvGrpSpPr>
        <p:grpSpPr>
          <a:xfrm>
            <a:off x="6255238" y="2412249"/>
            <a:ext cx="271244" cy="360994"/>
            <a:chOff x="6255238" y="2412249"/>
            <a:chExt cx="271244" cy="360994"/>
          </a:xfrm>
        </p:grpSpPr>
        <p:sp>
          <p:nvSpPr>
            <p:cNvPr id="11444" name="Google Shape;11444;p10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10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10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10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10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10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102"/>
          <p:cNvGrpSpPr/>
          <p:nvPr/>
        </p:nvGrpSpPr>
        <p:grpSpPr>
          <a:xfrm>
            <a:off x="2185372" y="1957799"/>
            <a:ext cx="366664" cy="366981"/>
            <a:chOff x="2185372" y="1957799"/>
            <a:chExt cx="366664" cy="366981"/>
          </a:xfrm>
        </p:grpSpPr>
        <p:sp>
          <p:nvSpPr>
            <p:cNvPr id="11451" name="Google Shape;11451;p10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10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10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10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10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10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10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10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102"/>
          <p:cNvGrpSpPr/>
          <p:nvPr/>
        </p:nvGrpSpPr>
        <p:grpSpPr>
          <a:xfrm>
            <a:off x="1737258" y="1988371"/>
            <a:ext cx="370814" cy="307359"/>
            <a:chOff x="1737258" y="1988371"/>
            <a:chExt cx="370814" cy="307359"/>
          </a:xfrm>
        </p:grpSpPr>
        <p:sp>
          <p:nvSpPr>
            <p:cNvPr id="11460" name="Google Shape;11460;p10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10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10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10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102"/>
          <p:cNvGrpSpPr/>
          <p:nvPr/>
        </p:nvGrpSpPr>
        <p:grpSpPr>
          <a:xfrm>
            <a:off x="848983" y="1989511"/>
            <a:ext cx="369294" cy="304350"/>
            <a:chOff x="848983" y="1989511"/>
            <a:chExt cx="369294" cy="304350"/>
          </a:xfrm>
        </p:grpSpPr>
        <p:sp>
          <p:nvSpPr>
            <p:cNvPr id="11465" name="Google Shape;11465;p10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10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10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10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10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102"/>
          <p:cNvGrpSpPr/>
          <p:nvPr/>
        </p:nvGrpSpPr>
        <p:grpSpPr>
          <a:xfrm>
            <a:off x="3074027" y="1983777"/>
            <a:ext cx="380604" cy="313854"/>
            <a:chOff x="3074027" y="1983777"/>
            <a:chExt cx="380604" cy="313854"/>
          </a:xfrm>
        </p:grpSpPr>
        <p:sp>
          <p:nvSpPr>
            <p:cNvPr id="11471" name="Google Shape;11471;p10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10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10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10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10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102"/>
          <p:cNvGrpSpPr/>
          <p:nvPr/>
        </p:nvGrpSpPr>
        <p:grpSpPr>
          <a:xfrm>
            <a:off x="3522521" y="1975857"/>
            <a:ext cx="367013" cy="331278"/>
            <a:chOff x="3522521" y="1975857"/>
            <a:chExt cx="367013" cy="331278"/>
          </a:xfrm>
        </p:grpSpPr>
        <p:sp>
          <p:nvSpPr>
            <p:cNvPr id="11477" name="Google Shape;11477;p10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10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10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10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10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10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10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102"/>
          <p:cNvGrpSpPr/>
          <p:nvPr/>
        </p:nvGrpSpPr>
        <p:grpSpPr>
          <a:xfrm>
            <a:off x="2630824" y="1976966"/>
            <a:ext cx="368185" cy="330454"/>
            <a:chOff x="2630824" y="1976966"/>
            <a:chExt cx="368185" cy="330454"/>
          </a:xfrm>
        </p:grpSpPr>
        <p:sp>
          <p:nvSpPr>
            <p:cNvPr id="11485" name="Google Shape;11485;p10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10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10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10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10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10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10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10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102"/>
          <p:cNvGrpSpPr/>
          <p:nvPr/>
        </p:nvGrpSpPr>
        <p:grpSpPr>
          <a:xfrm>
            <a:off x="1293706" y="1966416"/>
            <a:ext cx="369294" cy="350444"/>
            <a:chOff x="1293706" y="1966416"/>
            <a:chExt cx="369294" cy="350444"/>
          </a:xfrm>
        </p:grpSpPr>
        <p:sp>
          <p:nvSpPr>
            <p:cNvPr id="11494" name="Google Shape;11494;p10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10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10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10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10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10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10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10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102"/>
          <p:cNvGrpSpPr/>
          <p:nvPr/>
        </p:nvGrpSpPr>
        <p:grpSpPr>
          <a:xfrm>
            <a:off x="3967213" y="1975477"/>
            <a:ext cx="368185" cy="331816"/>
            <a:chOff x="3967213" y="1975477"/>
            <a:chExt cx="368185" cy="331816"/>
          </a:xfrm>
        </p:grpSpPr>
        <p:sp>
          <p:nvSpPr>
            <p:cNvPr id="11503" name="Google Shape;11503;p10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10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10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102"/>
          <p:cNvGrpSpPr/>
          <p:nvPr/>
        </p:nvGrpSpPr>
        <p:grpSpPr>
          <a:xfrm>
            <a:off x="8047661" y="1969046"/>
            <a:ext cx="279132" cy="356875"/>
            <a:chOff x="8047661" y="1969046"/>
            <a:chExt cx="279132" cy="356875"/>
          </a:xfrm>
        </p:grpSpPr>
        <p:sp>
          <p:nvSpPr>
            <p:cNvPr id="11507" name="Google Shape;11507;p10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10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10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10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102"/>
          <p:cNvGrpSpPr/>
          <p:nvPr/>
        </p:nvGrpSpPr>
        <p:grpSpPr>
          <a:xfrm>
            <a:off x="7596157" y="1968159"/>
            <a:ext cx="279544" cy="358142"/>
            <a:chOff x="7596157" y="1968159"/>
            <a:chExt cx="279544" cy="358142"/>
          </a:xfrm>
        </p:grpSpPr>
        <p:sp>
          <p:nvSpPr>
            <p:cNvPr id="11512" name="Google Shape;11512;p10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10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10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10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10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10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102"/>
          <p:cNvGrpSpPr/>
          <p:nvPr/>
        </p:nvGrpSpPr>
        <p:grpSpPr>
          <a:xfrm>
            <a:off x="7147315" y="1969046"/>
            <a:ext cx="279513" cy="357636"/>
            <a:chOff x="7147315" y="1969046"/>
            <a:chExt cx="279513" cy="357636"/>
          </a:xfrm>
        </p:grpSpPr>
        <p:sp>
          <p:nvSpPr>
            <p:cNvPr id="11519" name="Google Shape;11519;p10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10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10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10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10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10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10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102"/>
          <p:cNvGrpSpPr/>
          <p:nvPr/>
        </p:nvGrpSpPr>
        <p:grpSpPr>
          <a:xfrm>
            <a:off x="6697681" y="1968317"/>
            <a:ext cx="280305" cy="359093"/>
            <a:chOff x="6697681" y="1968317"/>
            <a:chExt cx="280305" cy="359093"/>
          </a:xfrm>
        </p:grpSpPr>
        <p:sp>
          <p:nvSpPr>
            <p:cNvPr id="11527" name="Google Shape;11527;p10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10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10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10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10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10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10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102"/>
          <p:cNvGrpSpPr/>
          <p:nvPr/>
        </p:nvGrpSpPr>
        <p:grpSpPr>
          <a:xfrm>
            <a:off x="6248839" y="1967937"/>
            <a:ext cx="280273" cy="358744"/>
            <a:chOff x="6248839" y="1967937"/>
            <a:chExt cx="280273" cy="358744"/>
          </a:xfrm>
        </p:grpSpPr>
        <p:sp>
          <p:nvSpPr>
            <p:cNvPr id="11535" name="Google Shape;11535;p10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10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10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10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10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10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102"/>
          <p:cNvGrpSpPr/>
          <p:nvPr/>
        </p:nvGrpSpPr>
        <p:grpSpPr>
          <a:xfrm>
            <a:off x="5801485" y="1969046"/>
            <a:ext cx="279164" cy="357794"/>
            <a:chOff x="5801485" y="1969046"/>
            <a:chExt cx="279164" cy="357794"/>
          </a:xfrm>
        </p:grpSpPr>
        <p:sp>
          <p:nvSpPr>
            <p:cNvPr id="11542" name="Google Shape;11542;p10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10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10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10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10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10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10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10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10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10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10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10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10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102"/>
          <p:cNvGrpSpPr/>
          <p:nvPr/>
        </p:nvGrpSpPr>
        <p:grpSpPr>
          <a:xfrm>
            <a:off x="5352643" y="1969046"/>
            <a:ext cx="278404" cy="358364"/>
            <a:chOff x="5352643" y="1969046"/>
            <a:chExt cx="278404" cy="358364"/>
          </a:xfrm>
        </p:grpSpPr>
        <p:sp>
          <p:nvSpPr>
            <p:cNvPr id="11556" name="Google Shape;11556;p10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10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10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10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102"/>
          <p:cNvGrpSpPr/>
          <p:nvPr/>
        </p:nvGrpSpPr>
        <p:grpSpPr>
          <a:xfrm>
            <a:off x="4897750" y="1968317"/>
            <a:ext cx="279132" cy="358364"/>
            <a:chOff x="4897750" y="1968317"/>
            <a:chExt cx="279132" cy="358364"/>
          </a:xfrm>
        </p:grpSpPr>
        <p:sp>
          <p:nvSpPr>
            <p:cNvPr id="11561" name="Google Shape;11561;p10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10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10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10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10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10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10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10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10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10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10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10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10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4" name="Google Shape;11574;p102"/>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5" name="Google Shape;11575;p102"/>
          <p:cNvGrpSpPr/>
          <p:nvPr/>
        </p:nvGrpSpPr>
        <p:grpSpPr>
          <a:xfrm>
            <a:off x="1767449" y="1513044"/>
            <a:ext cx="324403" cy="347783"/>
            <a:chOff x="1767449" y="1513044"/>
            <a:chExt cx="324403" cy="347783"/>
          </a:xfrm>
        </p:grpSpPr>
        <p:sp>
          <p:nvSpPr>
            <p:cNvPr id="11576" name="Google Shape;11576;p10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10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10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10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10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10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10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10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10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102"/>
          <p:cNvGrpSpPr/>
          <p:nvPr/>
        </p:nvGrpSpPr>
        <p:grpSpPr>
          <a:xfrm>
            <a:off x="4007193" y="1512727"/>
            <a:ext cx="320633" cy="348100"/>
            <a:chOff x="4007193" y="1512727"/>
            <a:chExt cx="320633" cy="348100"/>
          </a:xfrm>
        </p:grpSpPr>
        <p:sp>
          <p:nvSpPr>
            <p:cNvPr id="11586" name="Google Shape;11586;p10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10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10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10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10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102"/>
          <p:cNvGrpSpPr/>
          <p:nvPr/>
        </p:nvGrpSpPr>
        <p:grpSpPr>
          <a:xfrm>
            <a:off x="3530425" y="1508747"/>
            <a:ext cx="368175" cy="344594"/>
            <a:chOff x="3530425" y="1508747"/>
            <a:chExt cx="368175" cy="344594"/>
          </a:xfrm>
        </p:grpSpPr>
        <p:sp>
          <p:nvSpPr>
            <p:cNvPr id="11592" name="Google Shape;11592;p10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10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10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10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102"/>
          <p:cNvGrpSpPr/>
          <p:nvPr/>
        </p:nvGrpSpPr>
        <p:grpSpPr>
          <a:xfrm>
            <a:off x="3127598" y="1513234"/>
            <a:ext cx="289714" cy="347593"/>
            <a:chOff x="3127598" y="1513234"/>
            <a:chExt cx="289714" cy="347593"/>
          </a:xfrm>
        </p:grpSpPr>
        <p:sp>
          <p:nvSpPr>
            <p:cNvPr id="11597" name="Google Shape;11597;p10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10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10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10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10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102"/>
          <p:cNvGrpSpPr/>
          <p:nvPr/>
        </p:nvGrpSpPr>
        <p:grpSpPr>
          <a:xfrm>
            <a:off x="2662884" y="1513044"/>
            <a:ext cx="322914" cy="348543"/>
            <a:chOff x="2662884" y="1513044"/>
            <a:chExt cx="322914" cy="348543"/>
          </a:xfrm>
        </p:grpSpPr>
        <p:sp>
          <p:nvSpPr>
            <p:cNvPr id="11603" name="Google Shape;11603;p10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10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10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10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10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10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10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10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10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10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102"/>
          <p:cNvGrpSpPr/>
          <p:nvPr/>
        </p:nvGrpSpPr>
        <p:grpSpPr>
          <a:xfrm>
            <a:off x="2232511" y="1512759"/>
            <a:ext cx="299534" cy="348068"/>
            <a:chOff x="2232511" y="1512759"/>
            <a:chExt cx="299534" cy="348068"/>
          </a:xfrm>
        </p:grpSpPr>
        <p:sp>
          <p:nvSpPr>
            <p:cNvPr id="11614" name="Google Shape;11614;p10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10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10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10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10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10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10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10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10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10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10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102"/>
          <p:cNvGrpSpPr/>
          <p:nvPr/>
        </p:nvGrpSpPr>
        <p:grpSpPr>
          <a:xfrm>
            <a:off x="1331406" y="1513361"/>
            <a:ext cx="301784" cy="348607"/>
            <a:chOff x="1331406" y="1513361"/>
            <a:chExt cx="301784" cy="348607"/>
          </a:xfrm>
        </p:grpSpPr>
        <p:sp>
          <p:nvSpPr>
            <p:cNvPr id="11626" name="Google Shape;11626;p10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10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10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10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102"/>
          <p:cNvGrpSpPr/>
          <p:nvPr/>
        </p:nvGrpSpPr>
        <p:grpSpPr>
          <a:xfrm>
            <a:off x="7144274" y="1500214"/>
            <a:ext cx="282174" cy="355735"/>
            <a:chOff x="7144274" y="1500214"/>
            <a:chExt cx="282174" cy="355735"/>
          </a:xfrm>
        </p:grpSpPr>
        <p:sp>
          <p:nvSpPr>
            <p:cNvPr id="11631" name="Google Shape;11631;p10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10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10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10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10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10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102"/>
          <p:cNvGrpSpPr/>
          <p:nvPr/>
        </p:nvGrpSpPr>
        <p:grpSpPr>
          <a:xfrm>
            <a:off x="6685262" y="1500214"/>
            <a:ext cx="289682" cy="354594"/>
            <a:chOff x="6685262" y="1500214"/>
            <a:chExt cx="289682" cy="354594"/>
          </a:xfrm>
        </p:grpSpPr>
        <p:sp>
          <p:nvSpPr>
            <p:cNvPr id="11638" name="Google Shape;11638;p10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10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10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10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102"/>
          <p:cNvGrpSpPr/>
          <p:nvPr/>
        </p:nvGrpSpPr>
        <p:grpSpPr>
          <a:xfrm>
            <a:off x="6200938" y="1500594"/>
            <a:ext cx="322154" cy="355355"/>
            <a:chOff x="6200938" y="1500594"/>
            <a:chExt cx="322154" cy="355355"/>
          </a:xfrm>
        </p:grpSpPr>
        <p:sp>
          <p:nvSpPr>
            <p:cNvPr id="11643" name="Google Shape;11643;p10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10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10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10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10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102"/>
          <p:cNvGrpSpPr/>
          <p:nvPr/>
        </p:nvGrpSpPr>
        <p:grpSpPr>
          <a:xfrm>
            <a:off x="5289631" y="1500214"/>
            <a:ext cx="332355" cy="354974"/>
            <a:chOff x="5289631" y="1500214"/>
            <a:chExt cx="332355" cy="354974"/>
          </a:xfrm>
        </p:grpSpPr>
        <p:sp>
          <p:nvSpPr>
            <p:cNvPr id="11649" name="Google Shape;11649;p10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10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10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10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10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10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102"/>
          <p:cNvGrpSpPr/>
          <p:nvPr/>
        </p:nvGrpSpPr>
        <p:grpSpPr>
          <a:xfrm>
            <a:off x="5748295" y="1499833"/>
            <a:ext cx="323294" cy="356115"/>
            <a:chOff x="5748295" y="1499833"/>
            <a:chExt cx="323294" cy="356115"/>
          </a:xfrm>
        </p:grpSpPr>
        <p:sp>
          <p:nvSpPr>
            <p:cNvPr id="11656" name="Google Shape;11656;p10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10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10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10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10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10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10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102"/>
          <p:cNvGrpSpPr/>
          <p:nvPr/>
        </p:nvGrpSpPr>
        <p:grpSpPr>
          <a:xfrm>
            <a:off x="8047661" y="1501037"/>
            <a:ext cx="278404" cy="355260"/>
            <a:chOff x="8047661" y="1501037"/>
            <a:chExt cx="278404" cy="355260"/>
          </a:xfrm>
        </p:grpSpPr>
        <p:sp>
          <p:nvSpPr>
            <p:cNvPr id="11664" name="Google Shape;11664;p10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10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10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10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102"/>
          <p:cNvGrpSpPr/>
          <p:nvPr/>
        </p:nvGrpSpPr>
        <p:grpSpPr>
          <a:xfrm>
            <a:off x="4903389" y="1500214"/>
            <a:ext cx="267854" cy="355735"/>
            <a:chOff x="4903389" y="1500214"/>
            <a:chExt cx="267854" cy="355735"/>
          </a:xfrm>
        </p:grpSpPr>
        <p:sp>
          <p:nvSpPr>
            <p:cNvPr id="11669" name="Google Shape;11669;p10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10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10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10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10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102"/>
          <p:cNvGrpSpPr/>
          <p:nvPr/>
        </p:nvGrpSpPr>
        <p:grpSpPr>
          <a:xfrm>
            <a:off x="7613518" y="1501354"/>
            <a:ext cx="264433" cy="353074"/>
            <a:chOff x="7613518" y="1501354"/>
            <a:chExt cx="264433" cy="353074"/>
          </a:xfrm>
        </p:grpSpPr>
        <p:sp>
          <p:nvSpPr>
            <p:cNvPr id="11675" name="Google Shape;11675;p10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10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10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10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10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10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1684" name="Shape 11684"/>
        <p:cNvGrpSpPr/>
        <p:nvPr/>
      </p:nvGrpSpPr>
      <p:grpSpPr>
        <a:xfrm>
          <a:off x="0" y="0"/>
          <a:ext cx="0" cy="0"/>
          <a:chOff x="0" y="0"/>
          <a:chExt cx="0" cy="0"/>
        </a:xfrm>
      </p:grpSpPr>
      <p:sp>
        <p:nvSpPr>
          <p:cNvPr id="11685" name="Google Shape;11685;p103"/>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686" name="Google Shape;11686;p103"/>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687" name="Google Shape;11687;p103"/>
          <p:cNvGrpSpPr/>
          <p:nvPr/>
        </p:nvGrpSpPr>
        <p:grpSpPr>
          <a:xfrm>
            <a:off x="1757085" y="1500675"/>
            <a:ext cx="371069" cy="359396"/>
            <a:chOff x="1757085" y="1500675"/>
            <a:chExt cx="371069" cy="359396"/>
          </a:xfrm>
        </p:grpSpPr>
        <p:sp>
          <p:nvSpPr>
            <p:cNvPr id="11688" name="Google Shape;11688;p10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10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10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10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10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10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10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10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10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10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10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10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10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10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10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10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10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10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10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10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10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10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10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10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10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10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10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10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10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103"/>
          <p:cNvGrpSpPr/>
          <p:nvPr/>
        </p:nvGrpSpPr>
        <p:grpSpPr>
          <a:xfrm>
            <a:off x="2774209" y="1954691"/>
            <a:ext cx="116693" cy="374186"/>
            <a:chOff x="2774209" y="1954691"/>
            <a:chExt cx="116693" cy="374186"/>
          </a:xfrm>
        </p:grpSpPr>
        <p:sp>
          <p:nvSpPr>
            <p:cNvPr id="11718" name="Google Shape;11718;p10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10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103"/>
          <p:cNvGrpSpPr/>
          <p:nvPr/>
        </p:nvGrpSpPr>
        <p:grpSpPr>
          <a:xfrm>
            <a:off x="4017435" y="1499912"/>
            <a:ext cx="315092" cy="359397"/>
            <a:chOff x="4017435" y="1499912"/>
            <a:chExt cx="315092" cy="359397"/>
          </a:xfrm>
        </p:grpSpPr>
        <p:sp>
          <p:nvSpPr>
            <p:cNvPr id="11721" name="Google Shape;11721;p10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10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103"/>
          <p:cNvGrpSpPr/>
          <p:nvPr/>
        </p:nvGrpSpPr>
        <p:grpSpPr>
          <a:xfrm>
            <a:off x="3963652" y="1999759"/>
            <a:ext cx="374154" cy="284050"/>
            <a:chOff x="3963652" y="1999759"/>
            <a:chExt cx="374154" cy="284050"/>
          </a:xfrm>
        </p:grpSpPr>
        <p:sp>
          <p:nvSpPr>
            <p:cNvPr id="11724" name="Google Shape;11724;p10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10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10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103"/>
          <p:cNvGrpSpPr/>
          <p:nvPr/>
        </p:nvGrpSpPr>
        <p:grpSpPr>
          <a:xfrm>
            <a:off x="1777536" y="2014866"/>
            <a:ext cx="376444" cy="253772"/>
            <a:chOff x="1777536" y="2014866"/>
            <a:chExt cx="376444" cy="253772"/>
          </a:xfrm>
        </p:grpSpPr>
        <p:sp>
          <p:nvSpPr>
            <p:cNvPr id="11728" name="Google Shape;11728;p10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10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10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10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10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103"/>
          <p:cNvGrpSpPr/>
          <p:nvPr/>
        </p:nvGrpSpPr>
        <p:grpSpPr>
          <a:xfrm>
            <a:off x="1309875" y="2057326"/>
            <a:ext cx="374154" cy="169680"/>
            <a:chOff x="1309875" y="2057326"/>
            <a:chExt cx="374154" cy="169680"/>
          </a:xfrm>
        </p:grpSpPr>
        <p:sp>
          <p:nvSpPr>
            <p:cNvPr id="11734" name="Google Shape;11734;p10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10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10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10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10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10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10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10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10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10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10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5" name="Google Shape;11745;p103"/>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6" name="Google Shape;11746;p103"/>
          <p:cNvGrpSpPr/>
          <p:nvPr/>
        </p:nvGrpSpPr>
        <p:grpSpPr>
          <a:xfrm>
            <a:off x="2347450" y="1954564"/>
            <a:ext cx="113639" cy="373168"/>
            <a:chOff x="2347450" y="1954564"/>
            <a:chExt cx="113639" cy="373168"/>
          </a:xfrm>
        </p:grpSpPr>
        <p:sp>
          <p:nvSpPr>
            <p:cNvPr id="11747" name="Google Shape;11747;p10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10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9" name="Google Shape;11749;p103"/>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0" name="Google Shape;11750;p103"/>
          <p:cNvGrpSpPr/>
          <p:nvPr/>
        </p:nvGrpSpPr>
        <p:grpSpPr>
          <a:xfrm>
            <a:off x="3110102" y="1499880"/>
            <a:ext cx="330613" cy="358379"/>
            <a:chOff x="3110102" y="1499880"/>
            <a:chExt cx="330613" cy="358379"/>
          </a:xfrm>
        </p:grpSpPr>
        <p:sp>
          <p:nvSpPr>
            <p:cNvPr id="11751" name="Google Shape;11751;p10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10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10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10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10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10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10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8" name="Google Shape;11758;p103"/>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9" name="Google Shape;11759;p103"/>
          <p:cNvGrpSpPr/>
          <p:nvPr/>
        </p:nvGrpSpPr>
        <p:grpSpPr>
          <a:xfrm>
            <a:off x="3485575" y="1999759"/>
            <a:ext cx="373772" cy="284050"/>
            <a:chOff x="3531200" y="1999759"/>
            <a:chExt cx="373772" cy="284050"/>
          </a:xfrm>
        </p:grpSpPr>
        <p:sp>
          <p:nvSpPr>
            <p:cNvPr id="11760" name="Google Shape;11760;p10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10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10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10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103"/>
          <p:cNvGrpSpPr/>
          <p:nvPr/>
        </p:nvGrpSpPr>
        <p:grpSpPr>
          <a:xfrm>
            <a:off x="2667058" y="1500293"/>
            <a:ext cx="330231" cy="359015"/>
            <a:chOff x="2667058" y="1500293"/>
            <a:chExt cx="330231" cy="359015"/>
          </a:xfrm>
        </p:grpSpPr>
        <p:sp>
          <p:nvSpPr>
            <p:cNvPr id="11765" name="Google Shape;11765;p10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10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10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10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10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10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10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10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10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10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10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10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10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10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10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10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10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10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103"/>
          <p:cNvGrpSpPr/>
          <p:nvPr/>
        </p:nvGrpSpPr>
        <p:grpSpPr>
          <a:xfrm>
            <a:off x="3567553" y="1499912"/>
            <a:ext cx="320022" cy="359778"/>
            <a:chOff x="3567553" y="1499912"/>
            <a:chExt cx="320022" cy="359778"/>
          </a:xfrm>
        </p:grpSpPr>
        <p:sp>
          <p:nvSpPr>
            <p:cNvPr id="11784" name="Google Shape;11784;p10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10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10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10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10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10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103"/>
          <p:cNvGrpSpPr/>
          <p:nvPr/>
        </p:nvGrpSpPr>
        <p:grpSpPr>
          <a:xfrm>
            <a:off x="1309875" y="1499912"/>
            <a:ext cx="359015" cy="358633"/>
            <a:chOff x="1309875" y="1499912"/>
            <a:chExt cx="359015" cy="358633"/>
          </a:xfrm>
        </p:grpSpPr>
        <p:sp>
          <p:nvSpPr>
            <p:cNvPr id="11791" name="Google Shape;11791;p10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10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10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10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10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10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10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10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10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103"/>
          <p:cNvGrpSpPr/>
          <p:nvPr/>
        </p:nvGrpSpPr>
        <p:grpSpPr>
          <a:xfrm>
            <a:off x="2219466" y="1500293"/>
            <a:ext cx="330613" cy="359015"/>
            <a:chOff x="2219466" y="1500293"/>
            <a:chExt cx="330613" cy="359015"/>
          </a:xfrm>
        </p:grpSpPr>
        <p:sp>
          <p:nvSpPr>
            <p:cNvPr id="11801" name="Google Shape;11801;p10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10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3" name="Google Shape;11803;p103"/>
          <p:cNvGrpSpPr/>
          <p:nvPr/>
        </p:nvGrpSpPr>
        <p:grpSpPr>
          <a:xfrm>
            <a:off x="5343544" y="1509358"/>
            <a:ext cx="244676" cy="351095"/>
            <a:chOff x="5343544" y="1509358"/>
            <a:chExt cx="244676" cy="351095"/>
          </a:xfrm>
        </p:grpSpPr>
        <p:sp>
          <p:nvSpPr>
            <p:cNvPr id="11804" name="Google Shape;11804;p10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10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10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103"/>
          <p:cNvGrpSpPr/>
          <p:nvPr/>
        </p:nvGrpSpPr>
        <p:grpSpPr>
          <a:xfrm>
            <a:off x="4882340" y="1509358"/>
            <a:ext cx="246171" cy="351095"/>
            <a:chOff x="4882340" y="1509358"/>
            <a:chExt cx="246171" cy="351095"/>
          </a:xfrm>
        </p:grpSpPr>
        <p:sp>
          <p:nvSpPr>
            <p:cNvPr id="11808" name="Google Shape;11808;p10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10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10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10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10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3" name="Google Shape;11813;p103"/>
          <p:cNvGrpSpPr/>
          <p:nvPr/>
        </p:nvGrpSpPr>
        <p:grpSpPr>
          <a:xfrm>
            <a:off x="6273204" y="1509008"/>
            <a:ext cx="236343" cy="351445"/>
            <a:chOff x="6273204" y="1509008"/>
            <a:chExt cx="236343" cy="351445"/>
          </a:xfrm>
        </p:grpSpPr>
        <p:sp>
          <p:nvSpPr>
            <p:cNvPr id="11814" name="Google Shape;11814;p10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10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6" name="Google Shape;11816;p103"/>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7" name="Google Shape;11817;p103"/>
          <p:cNvGrpSpPr/>
          <p:nvPr/>
        </p:nvGrpSpPr>
        <p:grpSpPr>
          <a:xfrm>
            <a:off x="7219530" y="1508244"/>
            <a:ext cx="191625" cy="352209"/>
            <a:chOff x="7219530" y="1508244"/>
            <a:chExt cx="191625" cy="352209"/>
          </a:xfrm>
        </p:grpSpPr>
        <p:sp>
          <p:nvSpPr>
            <p:cNvPr id="11818" name="Google Shape;11818;p10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10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103"/>
          <p:cNvGrpSpPr/>
          <p:nvPr/>
        </p:nvGrpSpPr>
        <p:grpSpPr>
          <a:xfrm>
            <a:off x="7699309" y="1508626"/>
            <a:ext cx="154922" cy="351827"/>
            <a:chOff x="7699309" y="1508626"/>
            <a:chExt cx="154922" cy="351827"/>
          </a:xfrm>
        </p:grpSpPr>
        <p:sp>
          <p:nvSpPr>
            <p:cNvPr id="11821" name="Google Shape;11821;p10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10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10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10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10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10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10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103"/>
          <p:cNvGrpSpPr/>
          <p:nvPr/>
        </p:nvGrpSpPr>
        <p:grpSpPr>
          <a:xfrm>
            <a:off x="8161690" y="1509008"/>
            <a:ext cx="153396" cy="351064"/>
            <a:chOff x="8161690" y="1509008"/>
            <a:chExt cx="153396" cy="351064"/>
          </a:xfrm>
        </p:grpSpPr>
        <p:sp>
          <p:nvSpPr>
            <p:cNvPr id="11829" name="Google Shape;11829;p10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10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10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10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103"/>
          <p:cNvGrpSpPr/>
          <p:nvPr/>
        </p:nvGrpSpPr>
        <p:grpSpPr>
          <a:xfrm>
            <a:off x="6746940" y="1508881"/>
            <a:ext cx="213221" cy="352304"/>
            <a:chOff x="6746940" y="1508881"/>
            <a:chExt cx="213221" cy="352304"/>
          </a:xfrm>
        </p:grpSpPr>
        <p:sp>
          <p:nvSpPr>
            <p:cNvPr id="11834" name="Google Shape;11834;p10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10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10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10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103"/>
          <p:cNvGrpSpPr/>
          <p:nvPr/>
        </p:nvGrpSpPr>
        <p:grpSpPr>
          <a:xfrm>
            <a:off x="5770336" y="2007615"/>
            <a:ext cx="350682" cy="292097"/>
            <a:chOff x="5770336" y="2007615"/>
            <a:chExt cx="350682" cy="292097"/>
          </a:xfrm>
        </p:grpSpPr>
        <p:sp>
          <p:nvSpPr>
            <p:cNvPr id="11839" name="Google Shape;11839;p10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10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10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10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103"/>
          <p:cNvGrpSpPr/>
          <p:nvPr/>
        </p:nvGrpSpPr>
        <p:grpSpPr>
          <a:xfrm>
            <a:off x="5326878" y="1980358"/>
            <a:ext cx="350332" cy="346229"/>
            <a:chOff x="5326878" y="1980358"/>
            <a:chExt cx="350332" cy="346229"/>
          </a:xfrm>
        </p:grpSpPr>
        <p:sp>
          <p:nvSpPr>
            <p:cNvPr id="11844" name="Google Shape;11844;p10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10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10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10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8" name="Google Shape;11848;p103"/>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9" name="Google Shape;11849;p103"/>
          <p:cNvGrpSpPr/>
          <p:nvPr/>
        </p:nvGrpSpPr>
        <p:grpSpPr>
          <a:xfrm>
            <a:off x="4883835" y="1992571"/>
            <a:ext cx="350300" cy="323043"/>
            <a:chOff x="4883835" y="1992571"/>
            <a:chExt cx="350300" cy="323043"/>
          </a:xfrm>
        </p:grpSpPr>
        <p:sp>
          <p:nvSpPr>
            <p:cNvPr id="11850" name="Google Shape;11850;p10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10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10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10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10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10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103"/>
          <p:cNvGrpSpPr/>
          <p:nvPr/>
        </p:nvGrpSpPr>
        <p:grpSpPr>
          <a:xfrm>
            <a:off x="7548967" y="1978927"/>
            <a:ext cx="333285" cy="349950"/>
            <a:chOff x="7548967" y="1978927"/>
            <a:chExt cx="333285" cy="349950"/>
          </a:xfrm>
        </p:grpSpPr>
        <p:sp>
          <p:nvSpPr>
            <p:cNvPr id="11857" name="Google Shape;11857;p10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10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10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10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10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10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10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103"/>
          <p:cNvGrpSpPr/>
          <p:nvPr/>
        </p:nvGrpSpPr>
        <p:grpSpPr>
          <a:xfrm>
            <a:off x="6214142" y="1978927"/>
            <a:ext cx="346515" cy="350300"/>
            <a:chOff x="6214142" y="1978927"/>
            <a:chExt cx="346515" cy="350300"/>
          </a:xfrm>
        </p:grpSpPr>
        <p:sp>
          <p:nvSpPr>
            <p:cNvPr id="11865" name="Google Shape;11865;p10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10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103"/>
          <p:cNvGrpSpPr/>
          <p:nvPr/>
        </p:nvGrpSpPr>
        <p:grpSpPr>
          <a:xfrm>
            <a:off x="7105923" y="1978545"/>
            <a:ext cx="333285" cy="350682"/>
            <a:chOff x="7105923" y="1978545"/>
            <a:chExt cx="333285" cy="350682"/>
          </a:xfrm>
        </p:grpSpPr>
        <p:sp>
          <p:nvSpPr>
            <p:cNvPr id="11868" name="Google Shape;11868;p10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10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10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10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10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10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10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5" name="Google Shape;11875;p103"/>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103"/>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7" name="Google Shape;11877;p103"/>
          <p:cNvGrpSpPr/>
          <p:nvPr/>
        </p:nvGrpSpPr>
        <p:grpSpPr>
          <a:xfrm>
            <a:off x="3616406" y="2422352"/>
            <a:ext cx="203393" cy="351827"/>
            <a:chOff x="3616406" y="2422352"/>
            <a:chExt cx="203393" cy="351827"/>
          </a:xfrm>
        </p:grpSpPr>
        <p:sp>
          <p:nvSpPr>
            <p:cNvPr id="11878" name="Google Shape;11878;p10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10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103"/>
          <p:cNvGrpSpPr/>
          <p:nvPr/>
        </p:nvGrpSpPr>
        <p:grpSpPr>
          <a:xfrm>
            <a:off x="878187" y="2421970"/>
            <a:ext cx="272696" cy="351827"/>
            <a:chOff x="913012" y="2421970"/>
            <a:chExt cx="272696" cy="351827"/>
          </a:xfrm>
        </p:grpSpPr>
        <p:sp>
          <p:nvSpPr>
            <p:cNvPr id="11881" name="Google Shape;11881;p10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10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10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10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103"/>
          <p:cNvGrpSpPr/>
          <p:nvPr/>
        </p:nvGrpSpPr>
        <p:grpSpPr>
          <a:xfrm>
            <a:off x="2274743" y="2422352"/>
            <a:ext cx="255649" cy="351445"/>
            <a:chOff x="2274743" y="2422352"/>
            <a:chExt cx="255649" cy="351445"/>
          </a:xfrm>
        </p:grpSpPr>
        <p:sp>
          <p:nvSpPr>
            <p:cNvPr id="11886" name="Google Shape;11886;p10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10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10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103"/>
          <p:cNvGrpSpPr/>
          <p:nvPr/>
        </p:nvGrpSpPr>
        <p:grpSpPr>
          <a:xfrm>
            <a:off x="2708723" y="2421239"/>
            <a:ext cx="246552" cy="352558"/>
            <a:chOff x="2708723" y="2421239"/>
            <a:chExt cx="246552" cy="352558"/>
          </a:xfrm>
        </p:grpSpPr>
        <p:sp>
          <p:nvSpPr>
            <p:cNvPr id="11890" name="Google Shape;11890;p10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10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103"/>
          <p:cNvGrpSpPr/>
          <p:nvPr/>
        </p:nvGrpSpPr>
        <p:grpSpPr>
          <a:xfrm>
            <a:off x="1835485" y="2422352"/>
            <a:ext cx="259433" cy="350714"/>
            <a:chOff x="1835485" y="2422352"/>
            <a:chExt cx="259433" cy="350714"/>
          </a:xfrm>
        </p:grpSpPr>
        <p:sp>
          <p:nvSpPr>
            <p:cNvPr id="11893" name="Google Shape;11893;p10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10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10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10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10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10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10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103"/>
          <p:cNvGrpSpPr/>
          <p:nvPr/>
        </p:nvGrpSpPr>
        <p:grpSpPr>
          <a:xfrm>
            <a:off x="3150240" y="2422352"/>
            <a:ext cx="212489" cy="351445"/>
            <a:chOff x="3150240" y="2422352"/>
            <a:chExt cx="212489" cy="351445"/>
          </a:xfrm>
        </p:grpSpPr>
        <p:sp>
          <p:nvSpPr>
            <p:cNvPr id="11901" name="Google Shape;11901;p10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10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3" name="Google Shape;11903;p103"/>
          <p:cNvGrpSpPr/>
          <p:nvPr/>
        </p:nvGrpSpPr>
        <p:grpSpPr>
          <a:xfrm>
            <a:off x="1367060" y="2422129"/>
            <a:ext cx="269261" cy="352050"/>
            <a:chOff x="1367060" y="2422129"/>
            <a:chExt cx="269261" cy="352050"/>
          </a:xfrm>
        </p:grpSpPr>
        <p:sp>
          <p:nvSpPr>
            <p:cNvPr id="11904" name="Google Shape;11904;p10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10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10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10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10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10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10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10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10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10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10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10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10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10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8" name="Google Shape;11918;p103"/>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9" name="Google Shape;11919;p103"/>
          <p:cNvGrpSpPr/>
          <p:nvPr/>
        </p:nvGrpSpPr>
        <p:grpSpPr>
          <a:xfrm>
            <a:off x="4882690" y="2425405"/>
            <a:ext cx="274573" cy="350682"/>
            <a:chOff x="4882690" y="2425405"/>
            <a:chExt cx="274573" cy="350682"/>
          </a:xfrm>
        </p:grpSpPr>
        <p:sp>
          <p:nvSpPr>
            <p:cNvPr id="11920" name="Google Shape;11920;p10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10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103"/>
          <p:cNvGrpSpPr/>
          <p:nvPr/>
        </p:nvGrpSpPr>
        <p:grpSpPr>
          <a:xfrm>
            <a:off x="6627639" y="2443884"/>
            <a:ext cx="355993" cy="313247"/>
            <a:chOff x="6627639" y="2443884"/>
            <a:chExt cx="355993" cy="313247"/>
          </a:xfrm>
        </p:grpSpPr>
        <p:sp>
          <p:nvSpPr>
            <p:cNvPr id="11923" name="Google Shape;11923;p10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10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10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103"/>
          <p:cNvGrpSpPr/>
          <p:nvPr/>
        </p:nvGrpSpPr>
        <p:grpSpPr>
          <a:xfrm>
            <a:off x="6183451" y="2462140"/>
            <a:ext cx="351445" cy="277976"/>
            <a:chOff x="6183451" y="2462140"/>
            <a:chExt cx="351445" cy="277976"/>
          </a:xfrm>
        </p:grpSpPr>
        <p:sp>
          <p:nvSpPr>
            <p:cNvPr id="11927" name="Google Shape;11927;p10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10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10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10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10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10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10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103"/>
          <p:cNvGrpSpPr/>
          <p:nvPr/>
        </p:nvGrpSpPr>
        <p:grpSpPr>
          <a:xfrm>
            <a:off x="5735477" y="2429858"/>
            <a:ext cx="353354" cy="341299"/>
            <a:chOff x="5735477" y="2429858"/>
            <a:chExt cx="353354" cy="341299"/>
          </a:xfrm>
        </p:grpSpPr>
        <p:sp>
          <p:nvSpPr>
            <p:cNvPr id="11935" name="Google Shape;11935;p10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10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10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10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10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10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103"/>
          <p:cNvGrpSpPr/>
          <p:nvPr/>
        </p:nvGrpSpPr>
        <p:grpSpPr>
          <a:xfrm>
            <a:off x="5243735" y="2446973"/>
            <a:ext cx="405255" cy="275499"/>
            <a:chOff x="5283337" y="2478774"/>
            <a:chExt cx="358633" cy="243913"/>
          </a:xfrm>
        </p:grpSpPr>
        <p:sp>
          <p:nvSpPr>
            <p:cNvPr id="11942" name="Google Shape;11942;p10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10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10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10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10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10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10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10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10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10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10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10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10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10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10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10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10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103"/>
          <p:cNvGrpSpPr/>
          <p:nvPr/>
        </p:nvGrpSpPr>
        <p:grpSpPr>
          <a:xfrm>
            <a:off x="7964753" y="2470823"/>
            <a:ext cx="362068" cy="258670"/>
            <a:chOff x="7964753" y="2470823"/>
            <a:chExt cx="362068" cy="258670"/>
          </a:xfrm>
        </p:grpSpPr>
        <p:sp>
          <p:nvSpPr>
            <p:cNvPr id="11960" name="Google Shape;11960;p10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10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10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10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10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10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10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10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10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103"/>
          <p:cNvGrpSpPr/>
          <p:nvPr/>
        </p:nvGrpSpPr>
        <p:grpSpPr>
          <a:xfrm>
            <a:off x="7524349" y="2456447"/>
            <a:ext cx="350332" cy="288948"/>
            <a:chOff x="7524349" y="2456447"/>
            <a:chExt cx="350332" cy="288948"/>
          </a:xfrm>
        </p:grpSpPr>
        <p:sp>
          <p:nvSpPr>
            <p:cNvPr id="11970" name="Google Shape;11970;p10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10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10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10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10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103"/>
          <p:cNvGrpSpPr/>
          <p:nvPr/>
        </p:nvGrpSpPr>
        <p:grpSpPr>
          <a:xfrm>
            <a:off x="3972749" y="2894211"/>
            <a:ext cx="355230" cy="356725"/>
            <a:chOff x="3972749" y="2894211"/>
            <a:chExt cx="355230" cy="356725"/>
          </a:xfrm>
        </p:grpSpPr>
        <p:sp>
          <p:nvSpPr>
            <p:cNvPr id="11976" name="Google Shape;11976;p10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10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10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10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10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103"/>
          <p:cNvGrpSpPr/>
          <p:nvPr/>
        </p:nvGrpSpPr>
        <p:grpSpPr>
          <a:xfrm>
            <a:off x="3527797" y="2918796"/>
            <a:ext cx="355993" cy="307904"/>
            <a:chOff x="3527797" y="2918796"/>
            <a:chExt cx="355993" cy="307904"/>
          </a:xfrm>
        </p:grpSpPr>
        <p:sp>
          <p:nvSpPr>
            <p:cNvPr id="11982" name="Google Shape;11982;p10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10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10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10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10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10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10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10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10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10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103"/>
          <p:cNvGrpSpPr/>
          <p:nvPr/>
        </p:nvGrpSpPr>
        <p:grpSpPr>
          <a:xfrm>
            <a:off x="3082845" y="2920959"/>
            <a:ext cx="356375" cy="302338"/>
            <a:chOff x="3082845" y="2920959"/>
            <a:chExt cx="356375" cy="302338"/>
          </a:xfrm>
        </p:grpSpPr>
        <p:sp>
          <p:nvSpPr>
            <p:cNvPr id="11993" name="Google Shape;11993;p10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10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103"/>
          <p:cNvGrpSpPr/>
          <p:nvPr/>
        </p:nvGrpSpPr>
        <p:grpSpPr>
          <a:xfrm>
            <a:off x="2639038" y="2894942"/>
            <a:ext cx="355612" cy="355612"/>
            <a:chOff x="2639038" y="2894942"/>
            <a:chExt cx="355612" cy="355612"/>
          </a:xfrm>
        </p:grpSpPr>
        <p:sp>
          <p:nvSpPr>
            <p:cNvPr id="11996" name="Google Shape;11996;p10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10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103"/>
          <p:cNvGrpSpPr/>
          <p:nvPr/>
        </p:nvGrpSpPr>
        <p:grpSpPr>
          <a:xfrm>
            <a:off x="2194468" y="2938865"/>
            <a:ext cx="355993" cy="267766"/>
            <a:chOff x="2194468" y="2938865"/>
            <a:chExt cx="355993" cy="267766"/>
          </a:xfrm>
        </p:grpSpPr>
        <p:sp>
          <p:nvSpPr>
            <p:cNvPr id="11999" name="Google Shape;11999;p10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10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10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10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10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10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10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10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10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10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10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10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10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10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10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10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10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10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10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10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103"/>
          <p:cNvGrpSpPr/>
          <p:nvPr/>
        </p:nvGrpSpPr>
        <p:grpSpPr>
          <a:xfrm>
            <a:off x="1749897" y="2894561"/>
            <a:ext cx="355993" cy="355612"/>
            <a:chOff x="1749897" y="2894561"/>
            <a:chExt cx="355993" cy="355612"/>
          </a:xfrm>
        </p:grpSpPr>
        <p:sp>
          <p:nvSpPr>
            <p:cNvPr id="12020" name="Google Shape;12020;p10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10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10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10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10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10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10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10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10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10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10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103"/>
          <p:cNvGrpSpPr/>
          <p:nvPr/>
        </p:nvGrpSpPr>
        <p:grpSpPr>
          <a:xfrm>
            <a:off x="1305327" y="2894211"/>
            <a:ext cx="357520" cy="357488"/>
            <a:chOff x="1305327" y="2894211"/>
            <a:chExt cx="357520" cy="357488"/>
          </a:xfrm>
        </p:grpSpPr>
        <p:sp>
          <p:nvSpPr>
            <p:cNvPr id="12032" name="Google Shape;12032;p10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10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10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10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10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103"/>
          <p:cNvGrpSpPr/>
          <p:nvPr/>
        </p:nvGrpSpPr>
        <p:grpSpPr>
          <a:xfrm>
            <a:off x="853950" y="2894720"/>
            <a:ext cx="364104" cy="353290"/>
            <a:chOff x="853950" y="2894720"/>
            <a:chExt cx="364104" cy="353290"/>
          </a:xfrm>
        </p:grpSpPr>
        <p:sp>
          <p:nvSpPr>
            <p:cNvPr id="12038" name="Google Shape;12038;p10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10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10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10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10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10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10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103"/>
          <p:cNvGrpSpPr/>
          <p:nvPr/>
        </p:nvGrpSpPr>
        <p:grpSpPr>
          <a:xfrm>
            <a:off x="7066548" y="2912594"/>
            <a:ext cx="352209" cy="334938"/>
            <a:chOff x="7066548" y="2912594"/>
            <a:chExt cx="352209" cy="334938"/>
          </a:xfrm>
        </p:grpSpPr>
        <p:sp>
          <p:nvSpPr>
            <p:cNvPr id="12046" name="Google Shape;12046;p10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10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10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10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10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10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2" name="Google Shape;12052;p103"/>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103"/>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4" name="Google Shape;12054;p103"/>
          <p:cNvGrpSpPr/>
          <p:nvPr/>
        </p:nvGrpSpPr>
        <p:grpSpPr>
          <a:xfrm>
            <a:off x="7541397" y="2904802"/>
            <a:ext cx="318495" cy="352209"/>
            <a:chOff x="7541397" y="2904802"/>
            <a:chExt cx="318495" cy="352209"/>
          </a:xfrm>
        </p:grpSpPr>
        <p:sp>
          <p:nvSpPr>
            <p:cNvPr id="12055" name="Google Shape;12055;p10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10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103"/>
          <p:cNvGrpSpPr/>
          <p:nvPr/>
        </p:nvGrpSpPr>
        <p:grpSpPr>
          <a:xfrm>
            <a:off x="8003015" y="2904039"/>
            <a:ext cx="306759" cy="351445"/>
            <a:chOff x="8003015" y="2904039"/>
            <a:chExt cx="306759" cy="351445"/>
          </a:xfrm>
        </p:grpSpPr>
        <p:sp>
          <p:nvSpPr>
            <p:cNvPr id="12058" name="Google Shape;12058;p10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10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10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10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10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10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103"/>
          <p:cNvGrpSpPr/>
          <p:nvPr/>
        </p:nvGrpSpPr>
        <p:grpSpPr>
          <a:xfrm>
            <a:off x="5687770" y="2885496"/>
            <a:ext cx="369638" cy="369606"/>
            <a:chOff x="5687770" y="2885496"/>
            <a:chExt cx="369638" cy="369606"/>
          </a:xfrm>
        </p:grpSpPr>
        <p:sp>
          <p:nvSpPr>
            <p:cNvPr id="12065" name="Google Shape;12065;p10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10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10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10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10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10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10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10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10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10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103"/>
          <p:cNvGrpSpPr/>
          <p:nvPr/>
        </p:nvGrpSpPr>
        <p:grpSpPr>
          <a:xfrm>
            <a:off x="4881958" y="2904802"/>
            <a:ext cx="156417" cy="349537"/>
            <a:chOff x="4881958" y="2904802"/>
            <a:chExt cx="156417" cy="349537"/>
          </a:xfrm>
        </p:grpSpPr>
        <p:sp>
          <p:nvSpPr>
            <p:cNvPr id="12076" name="Google Shape;12076;p10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10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10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10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10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10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10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103"/>
          <p:cNvGrpSpPr/>
          <p:nvPr/>
        </p:nvGrpSpPr>
        <p:grpSpPr>
          <a:xfrm>
            <a:off x="5230318" y="2886514"/>
            <a:ext cx="371133" cy="367443"/>
            <a:chOff x="5230318" y="2886514"/>
            <a:chExt cx="371133" cy="367443"/>
          </a:xfrm>
        </p:grpSpPr>
        <p:sp>
          <p:nvSpPr>
            <p:cNvPr id="12084" name="Google Shape;12084;p10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10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10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10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10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10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10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10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10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103"/>
          <p:cNvGrpSpPr/>
          <p:nvPr/>
        </p:nvGrpSpPr>
        <p:grpSpPr>
          <a:xfrm>
            <a:off x="5748358" y="3434578"/>
            <a:ext cx="352590" cy="182561"/>
            <a:chOff x="5748358" y="3434578"/>
            <a:chExt cx="352590" cy="182561"/>
          </a:xfrm>
        </p:grpSpPr>
        <p:sp>
          <p:nvSpPr>
            <p:cNvPr id="12094" name="Google Shape;12094;p10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10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10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10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10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10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103"/>
          <p:cNvGrpSpPr/>
          <p:nvPr/>
        </p:nvGrpSpPr>
        <p:grpSpPr>
          <a:xfrm>
            <a:off x="862283" y="4274771"/>
            <a:ext cx="341204" cy="359301"/>
            <a:chOff x="862283" y="4274771"/>
            <a:chExt cx="341204" cy="359301"/>
          </a:xfrm>
        </p:grpSpPr>
        <p:sp>
          <p:nvSpPr>
            <p:cNvPr id="12101" name="Google Shape;12101;p10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10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10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103"/>
          <p:cNvGrpSpPr/>
          <p:nvPr/>
        </p:nvGrpSpPr>
        <p:grpSpPr>
          <a:xfrm>
            <a:off x="1396957" y="4287365"/>
            <a:ext cx="301861" cy="332871"/>
            <a:chOff x="1396957" y="4287365"/>
            <a:chExt cx="301861" cy="332871"/>
          </a:xfrm>
        </p:grpSpPr>
        <p:sp>
          <p:nvSpPr>
            <p:cNvPr id="12105" name="Google Shape;12105;p10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10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10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10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10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10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10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10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10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10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10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10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10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10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10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103"/>
          <p:cNvGrpSpPr/>
          <p:nvPr/>
        </p:nvGrpSpPr>
        <p:grpSpPr>
          <a:xfrm>
            <a:off x="1865381" y="4277506"/>
            <a:ext cx="396131" cy="355612"/>
            <a:chOff x="1865381" y="4277506"/>
            <a:chExt cx="396131" cy="355612"/>
          </a:xfrm>
        </p:grpSpPr>
        <p:sp>
          <p:nvSpPr>
            <p:cNvPr id="12121" name="Google Shape;12121;p10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10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10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10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10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10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7" name="Google Shape;12127;p103"/>
          <p:cNvGrpSpPr/>
          <p:nvPr/>
        </p:nvGrpSpPr>
        <p:grpSpPr>
          <a:xfrm>
            <a:off x="2411823" y="4303999"/>
            <a:ext cx="334398" cy="299953"/>
            <a:chOff x="2411823" y="4303999"/>
            <a:chExt cx="334398" cy="299953"/>
          </a:xfrm>
        </p:grpSpPr>
        <p:sp>
          <p:nvSpPr>
            <p:cNvPr id="12128" name="Google Shape;12128;p10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10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10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10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10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10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10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103"/>
          <p:cNvGrpSpPr/>
          <p:nvPr/>
        </p:nvGrpSpPr>
        <p:grpSpPr>
          <a:xfrm>
            <a:off x="2903337" y="4279032"/>
            <a:ext cx="382519" cy="350682"/>
            <a:chOff x="2903337" y="4279032"/>
            <a:chExt cx="382519" cy="350682"/>
          </a:xfrm>
        </p:grpSpPr>
        <p:sp>
          <p:nvSpPr>
            <p:cNvPr id="12136" name="Google Shape;12136;p10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10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10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10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10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10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10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10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10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10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10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10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10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10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10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103"/>
          <p:cNvGrpSpPr/>
          <p:nvPr/>
        </p:nvGrpSpPr>
        <p:grpSpPr>
          <a:xfrm>
            <a:off x="3933342" y="4315767"/>
            <a:ext cx="383632" cy="276449"/>
            <a:chOff x="3933342" y="4315767"/>
            <a:chExt cx="383632" cy="276449"/>
          </a:xfrm>
        </p:grpSpPr>
        <p:sp>
          <p:nvSpPr>
            <p:cNvPr id="12152" name="Google Shape;12152;p10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10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10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10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10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10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8" name="Google Shape;12158;p103"/>
          <p:cNvGrpSpPr/>
          <p:nvPr/>
        </p:nvGrpSpPr>
        <p:grpSpPr>
          <a:xfrm>
            <a:off x="3441065" y="4302505"/>
            <a:ext cx="337069" cy="302593"/>
            <a:chOff x="3441065" y="4302505"/>
            <a:chExt cx="337069" cy="302593"/>
          </a:xfrm>
        </p:grpSpPr>
        <p:sp>
          <p:nvSpPr>
            <p:cNvPr id="12159" name="Google Shape;12159;p10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10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10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10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10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10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10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10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10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10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10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10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10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103"/>
          <p:cNvGrpSpPr/>
          <p:nvPr/>
        </p:nvGrpSpPr>
        <p:grpSpPr>
          <a:xfrm>
            <a:off x="3532345" y="3362635"/>
            <a:ext cx="339328" cy="336274"/>
            <a:chOff x="3532345" y="3362635"/>
            <a:chExt cx="339328" cy="336274"/>
          </a:xfrm>
        </p:grpSpPr>
        <p:sp>
          <p:nvSpPr>
            <p:cNvPr id="12173" name="Google Shape;12173;p10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10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10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10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10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8" name="Google Shape;12178;p103"/>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9" name="Google Shape;12179;p103"/>
          <p:cNvGrpSpPr/>
          <p:nvPr/>
        </p:nvGrpSpPr>
        <p:grpSpPr>
          <a:xfrm>
            <a:off x="1883955" y="3808700"/>
            <a:ext cx="162873" cy="351445"/>
            <a:chOff x="1883955" y="3808700"/>
            <a:chExt cx="162873" cy="351445"/>
          </a:xfrm>
        </p:grpSpPr>
        <p:sp>
          <p:nvSpPr>
            <p:cNvPr id="12180" name="Google Shape;12180;p10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10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2" name="Google Shape;12182;p103"/>
          <p:cNvGrpSpPr/>
          <p:nvPr/>
        </p:nvGrpSpPr>
        <p:grpSpPr>
          <a:xfrm>
            <a:off x="939156" y="3809209"/>
            <a:ext cx="192007" cy="351318"/>
            <a:chOff x="939156" y="3809209"/>
            <a:chExt cx="192007" cy="351318"/>
          </a:xfrm>
        </p:grpSpPr>
        <p:sp>
          <p:nvSpPr>
            <p:cNvPr id="12183" name="Google Shape;12183;p10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10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103"/>
          <p:cNvGrpSpPr/>
          <p:nvPr/>
        </p:nvGrpSpPr>
        <p:grpSpPr>
          <a:xfrm>
            <a:off x="2306167" y="3809845"/>
            <a:ext cx="193915" cy="349155"/>
            <a:chOff x="2306167" y="3809845"/>
            <a:chExt cx="193915" cy="349155"/>
          </a:xfrm>
        </p:grpSpPr>
        <p:sp>
          <p:nvSpPr>
            <p:cNvPr id="12186" name="Google Shape;12186;p10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10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10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10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10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10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10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103"/>
          <p:cNvGrpSpPr/>
          <p:nvPr/>
        </p:nvGrpSpPr>
        <p:grpSpPr>
          <a:xfrm>
            <a:off x="1323901" y="3807173"/>
            <a:ext cx="356343" cy="356757"/>
            <a:chOff x="1323901" y="3807173"/>
            <a:chExt cx="356343" cy="356757"/>
          </a:xfrm>
        </p:grpSpPr>
        <p:sp>
          <p:nvSpPr>
            <p:cNvPr id="12194" name="Google Shape;12194;p10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10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10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10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10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10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10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10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10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10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10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10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10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10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10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10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10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10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10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10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10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10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10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10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8" name="Google Shape;12218;p103"/>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9" name="Google Shape;12219;p103"/>
          <p:cNvGrpSpPr/>
          <p:nvPr/>
        </p:nvGrpSpPr>
        <p:grpSpPr>
          <a:xfrm>
            <a:off x="859262" y="3353920"/>
            <a:ext cx="306759" cy="351445"/>
            <a:chOff x="859262" y="3353920"/>
            <a:chExt cx="306759" cy="351445"/>
          </a:xfrm>
        </p:grpSpPr>
        <p:sp>
          <p:nvSpPr>
            <p:cNvPr id="12220" name="Google Shape;12220;p10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10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10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10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10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5" name="Google Shape;12225;p103"/>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6" name="Google Shape;12226;p103"/>
          <p:cNvGrpSpPr/>
          <p:nvPr/>
        </p:nvGrpSpPr>
        <p:grpSpPr>
          <a:xfrm>
            <a:off x="3967437" y="3837102"/>
            <a:ext cx="364708" cy="295405"/>
            <a:chOff x="3967437" y="3837102"/>
            <a:chExt cx="364708" cy="295405"/>
          </a:xfrm>
        </p:grpSpPr>
        <p:sp>
          <p:nvSpPr>
            <p:cNvPr id="12227" name="Google Shape;12227;p10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10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10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10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10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2" name="Google Shape;12232;p103"/>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103"/>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103"/>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5" name="Google Shape;12235;p103"/>
          <p:cNvGrpSpPr/>
          <p:nvPr/>
        </p:nvGrpSpPr>
        <p:grpSpPr>
          <a:xfrm>
            <a:off x="5811827" y="3806451"/>
            <a:ext cx="283743" cy="308444"/>
            <a:chOff x="5964227" y="3858701"/>
            <a:chExt cx="283743" cy="308444"/>
          </a:xfrm>
        </p:grpSpPr>
        <p:sp>
          <p:nvSpPr>
            <p:cNvPr id="12236" name="Google Shape;12236;p10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10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10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10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0" name="Google Shape;12240;p103"/>
          <p:cNvGrpSpPr/>
          <p:nvPr/>
        </p:nvGrpSpPr>
        <p:grpSpPr>
          <a:xfrm>
            <a:off x="6243508" y="3873073"/>
            <a:ext cx="320372" cy="213602"/>
            <a:chOff x="6395908" y="3873073"/>
            <a:chExt cx="320372" cy="213602"/>
          </a:xfrm>
        </p:grpSpPr>
        <p:sp>
          <p:nvSpPr>
            <p:cNvPr id="12241" name="Google Shape;12241;p10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10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10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10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10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10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10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10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10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10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103"/>
          <p:cNvGrpSpPr/>
          <p:nvPr/>
        </p:nvGrpSpPr>
        <p:grpSpPr>
          <a:xfrm>
            <a:off x="7262890" y="3802816"/>
            <a:ext cx="357138" cy="352018"/>
            <a:chOff x="7415290" y="3802816"/>
            <a:chExt cx="357138" cy="352018"/>
          </a:xfrm>
        </p:grpSpPr>
        <p:sp>
          <p:nvSpPr>
            <p:cNvPr id="12252" name="Google Shape;12252;p10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10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10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10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10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10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10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10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103"/>
          <p:cNvGrpSpPr/>
          <p:nvPr/>
        </p:nvGrpSpPr>
        <p:grpSpPr>
          <a:xfrm>
            <a:off x="6737312" y="3833413"/>
            <a:ext cx="355230" cy="293401"/>
            <a:chOff x="6889712" y="3833413"/>
            <a:chExt cx="355230" cy="293401"/>
          </a:xfrm>
        </p:grpSpPr>
        <p:sp>
          <p:nvSpPr>
            <p:cNvPr id="12261" name="Google Shape;12261;p10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10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10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10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10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6" name="Google Shape;12266;p103"/>
          <p:cNvGrpSpPr/>
          <p:nvPr/>
        </p:nvGrpSpPr>
        <p:grpSpPr>
          <a:xfrm>
            <a:off x="7707152" y="3835870"/>
            <a:ext cx="282318" cy="337168"/>
            <a:chOff x="1635875" y="237775"/>
            <a:chExt cx="4370250" cy="5219325"/>
          </a:xfrm>
        </p:grpSpPr>
        <p:sp>
          <p:nvSpPr>
            <p:cNvPr id="12267" name="Google Shape;12267;p10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10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9" name="Google Shape;12269;p103"/>
          <p:cNvGrpSpPr/>
          <p:nvPr/>
        </p:nvGrpSpPr>
        <p:grpSpPr>
          <a:xfrm>
            <a:off x="3103963" y="3361140"/>
            <a:ext cx="297886" cy="337578"/>
            <a:chOff x="3103963" y="3361140"/>
            <a:chExt cx="297886" cy="337578"/>
          </a:xfrm>
        </p:grpSpPr>
        <p:sp>
          <p:nvSpPr>
            <p:cNvPr id="12270" name="Google Shape;12270;p10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10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10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10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10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10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10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10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10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10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10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10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10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10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10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10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10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10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10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10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10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10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10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10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103"/>
          <p:cNvGrpSpPr/>
          <p:nvPr/>
        </p:nvGrpSpPr>
        <p:grpSpPr>
          <a:xfrm>
            <a:off x="2667821" y="3361108"/>
            <a:ext cx="273046" cy="337801"/>
            <a:chOff x="2667821" y="3361108"/>
            <a:chExt cx="273046" cy="337801"/>
          </a:xfrm>
        </p:grpSpPr>
        <p:sp>
          <p:nvSpPr>
            <p:cNvPr id="12295" name="Google Shape;12295;p10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10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10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10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10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10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10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10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10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10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10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10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10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10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10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10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10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10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10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103"/>
          <p:cNvGrpSpPr/>
          <p:nvPr/>
        </p:nvGrpSpPr>
        <p:grpSpPr>
          <a:xfrm>
            <a:off x="2212469" y="3360313"/>
            <a:ext cx="282715" cy="338660"/>
            <a:chOff x="2212469" y="3360313"/>
            <a:chExt cx="282715" cy="338660"/>
          </a:xfrm>
        </p:grpSpPr>
        <p:sp>
          <p:nvSpPr>
            <p:cNvPr id="12315" name="Google Shape;12315;p10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10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10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8" name="Google Shape;12318;p103"/>
          <p:cNvGrpSpPr/>
          <p:nvPr/>
        </p:nvGrpSpPr>
        <p:grpSpPr>
          <a:xfrm>
            <a:off x="1768821" y="3361108"/>
            <a:ext cx="278739" cy="339073"/>
            <a:chOff x="1768821" y="3361108"/>
            <a:chExt cx="278739" cy="339073"/>
          </a:xfrm>
        </p:grpSpPr>
        <p:sp>
          <p:nvSpPr>
            <p:cNvPr id="12319" name="Google Shape;12319;p10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10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10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10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10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10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10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10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10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10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10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0" name="Google Shape;12330;p103"/>
          <p:cNvGrpSpPr/>
          <p:nvPr/>
        </p:nvGrpSpPr>
        <p:grpSpPr>
          <a:xfrm>
            <a:off x="5337883" y="3336873"/>
            <a:ext cx="307141" cy="376826"/>
            <a:chOff x="5337883" y="3336873"/>
            <a:chExt cx="307141" cy="376826"/>
          </a:xfrm>
        </p:grpSpPr>
        <p:sp>
          <p:nvSpPr>
            <p:cNvPr id="12331" name="Google Shape;12331;p10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10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103"/>
          <p:cNvGrpSpPr/>
          <p:nvPr/>
        </p:nvGrpSpPr>
        <p:grpSpPr>
          <a:xfrm>
            <a:off x="4883835" y="3337255"/>
            <a:ext cx="323425" cy="377557"/>
            <a:chOff x="4883835" y="3337255"/>
            <a:chExt cx="323425" cy="377557"/>
          </a:xfrm>
        </p:grpSpPr>
        <p:sp>
          <p:nvSpPr>
            <p:cNvPr id="12334" name="Google Shape;12334;p10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10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10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7" name="Google Shape;12337;p103"/>
          <p:cNvGrpSpPr/>
          <p:nvPr/>
        </p:nvGrpSpPr>
        <p:grpSpPr>
          <a:xfrm>
            <a:off x="6193310" y="3407289"/>
            <a:ext cx="352590" cy="237488"/>
            <a:chOff x="6193310" y="3407289"/>
            <a:chExt cx="352590" cy="237488"/>
          </a:xfrm>
        </p:grpSpPr>
        <p:sp>
          <p:nvSpPr>
            <p:cNvPr id="12338" name="Google Shape;12338;p10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10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10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10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10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103"/>
          <p:cNvGrpSpPr/>
          <p:nvPr/>
        </p:nvGrpSpPr>
        <p:grpSpPr>
          <a:xfrm>
            <a:off x="6637117" y="3397843"/>
            <a:ext cx="353735" cy="254504"/>
            <a:chOff x="6637117" y="3397843"/>
            <a:chExt cx="353735" cy="254504"/>
          </a:xfrm>
        </p:grpSpPr>
        <p:sp>
          <p:nvSpPr>
            <p:cNvPr id="12344" name="Google Shape;12344;p10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10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10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10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10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10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103"/>
          <p:cNvGrpSpPr/>
          <p:nvPr/>
        </p:nvGrpSpPr>
        <p:grpSpPr>
          <a:xfrm>
            <a:off x="7075994" y="3349531"/>
            <a:ext cx="360637" cy="352336"/>
            <a:chOff x="7075994" y="3349531"/>
            <a:chExt cx="360637" cy="352336"/>
          </a:xfrm>
        </p:grpSpPr>
        <p:sp>
          <p:nvSpPr>
            <p:cNvPr id="12351" name="Google Shape;12351;p10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10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10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10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10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10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10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8" name="Google Shape;12358;p103"/>
          <p:cNvGrpSpPr/>
          <p:nvPr/>
        </p:nvGrpSpPr>
        <p:grpSpPr>
          <a:xfrm>
            <a:off x="7651983" y="3349181"/>
            <a:ext cx="107183" cy="352399"/>
            <a:chOff x="7651983" y="3349181"/>
            <a:chExt cx="107183" cy="352399"/>
          </a:xfrm>
        </p:grpSpPr>
        <p:sp>
          <p:nvSpPr>
            <p:cNvPr id="12359" name="Google Shape;12359;p10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10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103"/>
          <p:cNvGrpSpPr/>
          <p:nvPr/>
        </p:nvGrpSpPr>
        <p:grpSpPr>
          <a:xfrm>
            <a:off x="7973468" y="3382322"/>
            <a:ext cx="352590" cy="287072"/>
            <a:chOff x="7973468" y="3382322"/>
            <a:chExt cx="352590" cy="287072"/>
          </a:xfrm>
        </p:grpSpPr>
        <p:sp>
          <p:nvSpPr>
            <p:cNvPr id="12362" name="Google Shape;12362;p10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10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10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10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10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10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10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10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10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10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10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10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377" name="Shape 12377"/>
        <p:cNvGrpSpPr/>
        <p:nvPr/>
      </p:nvGrpSpPr>
      <p:grpSpPr>
        <a:xfrm>
          <a:off x="0" y="0"/>
          <a:ext cx="0" cy="0"/>
          <a:chOff x="0" y="0"/>
          <a:chExt cx="0" cy="0"/>
        </a:xfrm>
      </p:grpSpPr>
      <p:sp>
        <p:nvSpPr>
          <p:cNvPr id="12378" name="Google Shape;12378;p10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379" name="Google Shape;12379;p104"/>
          <p:cNvGrpSpPr/>
          <p:nvPr/>
        </p:nvGrpSpPr>
        <p:grpSpPr>
          <a:xfrm>
            <a:off x="849677" y="1500658"/>
            <a:ext cx="347872" cy="347488"/>
            <a:chOff x="849677" y="1500658"/>
            <a:chExt cx="347872" cy="347488"/>
          </a:xfrm>
        </p:grpSpPr>
        <p:sp>
          <p:nvSpPr>
            <p:cNvPr id="12380" name="Google Shape;12380;p10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10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10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10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10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10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104"/>
          <p:cNvGrpSpPr/>
          <p:nvPr/>
        </p:nvGrpSpPr>
        <p:grpSpPr>
          <a:xfrm>
            <a:off x="1415853" y="1500658"/>
            <a:ext cx="315872" cy="347488"/>
            <a:chOff x="1415853" y="1500658"/>
            <a:chExt cx="315872" cy="347488"/>
          </a:xfrm>
        </p:grpSpPr>
        <p:sp>
          <p:nvSpPr>
            <p:cNvPr id="12387" name="Google Shape;12387;p10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10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10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10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104"/>
          <p:cNvGrpSpPr/>
          <p:nvPr/>
        </p:nvGrpSpPr>
        <p:grpSpPr>
          <a:xfrm>
            <a:off x="4697389" y="1500658"/>
            <a:ext cx="347520" cy="347104"/>
            <a:chOff x="4697389" y="1500658"/>
            <a:chExt cx="347520" cy="347104"/>
          </a:xfrm>
        </p:grpSpPr>
        <p:sp>
          <p:nvSpPr>
            <p:cNvPr id="12392" name="Google Shape;12392;p10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10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10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104"/>
          <p:cNvGrpSpPr/>
          <p:nvPr/>
        </p:nvGrpSpPr>
        <p:grpSpPr>
          <a:xfrm>
            <a:off x="3603533" y="1964946"/>
            <a:ext cx="347520" cy="353760"/>
            <a:chOff x="3603533" y="1964946"/>
            <a:chExt cx="347520" cy="353760"/>
          </a:xfrm>
        </p:grpSpPr>
        <p:sp>
          <p:nvSpPr>
            <p:cNvPr id="12396" name="Google Shape;12396;p10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10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10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104"/>
          <p:cNvGrpSpPr/>
          <p:nvPr/>
        </p:nvGrpSpPr>
        <p:grpSpPr>
          <a:xfrm>
            <a:off x="1950765" y="1964338"/>
            <a:ext cx="357792" cy="352448"/>
            <a:chOff x="1950765" y="1964338"/>
            <a:chExt cx="357792" cy="352448"/>
          </a:xfrm>
        </p:grpSpPr>
        <p:sp>
          <p:nvSpPr>
            <p:cNvPr id="12400" name="Google Shape;12400;p10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10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10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10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4" name="Google Shape;12404;p104"/>
          <p:cNvGrpSpPr/>
          <p:nvPr/>
        </p:nvGrpSpPr>
        <p:grpSpPr>
          <a:xfrm>
            <a:off x="7435629" y="1964690"/>
            <a:ext cx="367712" cy="353248"/>
            <a:chOff x="7435629" y="1964690"/>
            <a:chExt cx="367712" cy="353248"/>
          </a:xfrm>
        </p:grpSpPr>
        <p:sp>
          <p:nvSpPr>
            <p:cNvPr id="12405" name="Google Shape;12405;p10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10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10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10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104"/>
          <p:cNvGrpSpPr/>
          <p:nvPr/>
        </p:nvGrpSpPr>
        <p:grpSpPr>
          <a:xfrm>
            <a:off x="2512749" y="1965042"/>
            <a:ext cx="333024" cy="352896"/>
            <a:chOff x="2512749" y="1965042"/>
            <a:chExt cx="333024" cy="352896"/>
          </a:xfrm>
        </p:grpSpPr>
        <p:sp>
          <p:nvSpPr>
            <p:cNvPr id="12410" name="Google Shape;12410;p10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10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10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10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10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104"/>
          <p:cNvGrpSpPr/>
          <p:nvPr/>
        </p:nvGrpSpPr>
        <p:grpSpPr>
          <a:xfrm>
            <a:off x="1398317" y="1981778"/>
            <a:ext cx="365792" cy="335392"/>
            <a:chOff x="1398317" y="1981778"/>
            <a:chExt cx="365792" cy="335392"/>
          </a:xfrm>
        </p:grpSpPr>
        <p:sp>
          <p:nvSpPr>
            <p:cNvPr id="12416" name="Google Shape;12416;p10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10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10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10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10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10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104"/>
          <p:cNvGrpSpPr/>
          <p:nvPr/>
        </p:nvGrpSpPr>
        <p:grpSpPr>
          <a:xfrm>
            <a:off x="3052237" y="2003570"/>
            <a:ext cx="353600" cy="314752"/>
            <a:chOff x="3052237" y="2003570"/>
            <a:chExt cx="353600" cy="314752"/>
          </a:xfrm>
        </p:grpSpPr>
        <p:sp>
          <p:nvSpPr>
            <p:cNvPr id="12423" name="Google Shape;12423;p10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10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10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104"/>
          <p:cNvGrpSpPr/>
          <p:nvPr/>
        </p:nvGrpSpPr>
        <p:grpSpPr>
          <a:xfrm>
            <a:off x="1404013" y="2958066"/>
            <a:ext cx="368096" cy="223968"/>
            <a:chOff x="1404013" y="2958066"/>
            <a:chExt cx="368096" cy="223968"/>
          </a:xfrm>
        </p:grpSpPr>
        <p:sp>
          <p:nvSpPr>
            <p:cNvPr id="12427" name="Google Shape;12427;p10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10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9" name="Google Shape;12429;p104"/>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104"/>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1" name="Google Shape;12431;p104"/>
          <p:cNvGrpSpPr/>
          <p:nvPr/>
        </p:nvGrpSpPr>
        <p:grpSpPr>
          <a:xfrm>
            <a:off x="1951149" y="2885202"/>
            <a:ext cx="370368" cy="367328"/>
            <a:chOff x="1951149" y="2885202"/>
            <a:chExt cx="370368" cy="367328"/>
          </a:xfrm>
        </p:grpSpPr>
        <p:sp>
          <p:nvSpPr>
            <p:cNvPr id="12432" name="Google Shape;12432;p10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10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10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104"/>
          <p:cNvGrpSpPr/>
          <p:nvPr/>
        </p:nvGrpSpPr>
        <p:grpSpPr>
          <a:xfrm>
            <a:off x="2501677" y="2906162"/>
            <a:ext cx="367328" cy="327296"/>
            <a:chOff x="2501677" y="2906162"/>
            <a:chExt cx="367328" cy="327296"/>
          </a:xfrm>
        </p:grpSpPr>
        <p:sp>
          <p:nvSpPr>
            <p:cNvPr id="12436" name="Google Shape;12436;p10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10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10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9" name="Google Shape;12439;p104"/>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0" name="Google Shape;12440;p104"/>
          <p:cNvGrpSpPr/>
          <p:nvPr/>
        </p:nvGrpSpPr>
        <p:grpSpPr>
          <a:xfrm>
            <a:off x="3050317" y="2893714"/>
            <a:ext cx="367712" cy="354240"/>
            <a:chOff x="3050317" y="2893714"/>
            <a:chExt cx="367712" cy="354240"/>
          </a:xfrm>
        </p:grpSpPr>
        <p:sp>
          <p:nvSpPr>
            <p:cNvPr id="12441" name="Google Shape;12441;p10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10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3" name="Google Shape;12443;p104"/>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104"/>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5" name="Google Shape;12445;p104"/>
          <p:cNvGrpSpPr/>
          <p:nvPr/>
        </p:nvGrpSpPr>
        <p:grpSpPr>
          <a:xfrm>
            <a:off x="7531277" y="2886354"/>
            <a:ext cx="185184" cy="367296"/>
            <a:chOff x="7531277" y="2886354"/>
            <a:chExt cx="185184" cy="367296"/>
          </a:xfrm>
        </p:grpSpPr>
        <p:sp>
          <p:nvSpPr>
            <p:cNvPr id="12446" name="Google Shape;12446;p10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10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10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9" name="Google Shape;12449;p104"/>
          <p:cNvGrpSpPr/>
          <p:nvPr/>
        </p:nvGrpSpPr>
        <p:grpSpPr>
          <a:xfrm>
            <a:off x="6926637" y="2886738"/>
            <a:ext cx="297184" cy="367296"/>
            <a:chOff x="6926637" y="2886738"/>
            <a:chExt cx="297184" cy="367296"/>
          </a:xfrm>
        </p:grpSpPr>
        <p:sp>
          <p:nvSpPr>
            <p:cNvPr id="12450" name="Google Shape;12450;p10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10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10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3" name="Google Shape;12453;p104"/>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104"/>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5" name="Google Shape;12455;p104"/>
          <p:cNvGrpSpPr/>
          <p:nvPr/>
        </p:nvGrpSpPr>
        <p:grpSpPr>
          <a:xfrm>
            <a:off x="6340653" y="2886354"/>
            <a:ext cx="370368" cy="368064"/>
            <a:chOff x="6340653" y="2886354"/>
            <a:chExt cx="370368" cy="368064"/>
          </a:xfrm>
        </p:grpSpPr>
        <p:sp>
          <p:nvSpPr>
            <p:cNvPr id="12456" name="Google Shape;12456;p10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10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10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10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10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10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104"/>
          <p:cNvGrpSpPr/>
          <p:nvPr/>
        </p:nvGrpSpPr>
        <p:grpSpPr>
          <a:xfrm>
            <a:off x="5246797" y="1981426"/>
            <a:ext cx="354752" cy="336512"/>
            <a:chOff x="5246797" y="1981426"/>
            <a:chExt cx="354752" cy="336512"/>
          </a:xfrm>
        </p:grpSpPr>
        <p:sp>
          <p:nvSpPr>
            <p:cNvPr id="12463" name="Google Shape;12463;p10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10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104"/>
          <p:cNvGrpSpPr/>
          <p:nvPr/>
        </p:nvGrpSpPr>
        <p:grpSpPr>
          <a:xfrm>
            <a:off x="4148749" y="2102066"/>
            <a:ext cx="355136" cy="216256"/>
            <a:chOff x="4148749" y="2102066"/>
            <a:chExt cx="355136" cy="216256"/>
          </a:xfrm>
        </p:grpSpPr>
        <p:sp>
          <p:nvSpPr>
            <p:cNvPr id="12466" name="Google Shape;12466;p10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10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104"/>
          <p:cNvGrpSpPr/>
          <p:nvPr/>
        </p:nvGrpSpPr>
        <p:grpSpPr>
          <a:xfrm>
            <a:off x="5794669" y="2001426"/>
            <a:ext cx="354752" cy="315360"/>
            <a:chOff x="5794669" y="2001426"/>
            <a:chExt cx="354752" cy="315360"/>
          </a:xfrm>
        </p:grpSpPr>
        <p:sp>
          <p:nvSpPr>
            <p:cNvPr id="12469" name="Google Shape;12469;p10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10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1" name="Google Shape;12471;p104"/>
          <p:cNvGrpSpPr/>
          <p:nvPr/>
        </p:nvGrpSpPr>
        <p:grpSpPr>
          <a:xfrm>
            <a:off x="6345229" y="2029842"/>
            <a:ext cx="352832" cy="289216"/>
            <a:chOff x="6345229" y="2029842"/>
            <a:chExt cx="352832" cy="289216"/>
          </a:xfrm>
        </p:grpSpPr>
        <p:sp>
          <p:nvSpPr>
            <p:cNvPr id="12472" name="Google Shape;12472;p10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10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104"/>
          <p:cNvGrpSpPr/>
          <p:nvPr/>
        </p:nvGrpSpPr>
        <p:grpSpPr>
          <a:xfrm>
            <a:off x="4697389" y="2036338"/>
            <a:ext cx="354752" cy="281984"/>
            <a:chOff x="4697389" y="2036338"/>
            <a:chExt cx="354752" cy="281984"/>
          </a:xfrm>
        </p:grpSpPr>
        <p:sp>
          <p:nvSpPr>
            <p:cNvPr id="12475" name="Google Shape;12475;p10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10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104"/>
          <p:cNvGrpSpPr/>
          <p:nvPr/>
        </p:nvGrpSpPr>
        <p:grpSpPr>
          <a:xfrm>
            <a:off x="1404013" y="2424754"/>
            <a:ext cx="353600" cy="354944"/>
            <a:chOff x="1404013" y="2424754"/>
            <a:chExt cx="353600" cy="354944"/>
          </a:xfrm>
        </p:grpSpPr>
        <p:sp>
          <p:nvSpPr>
            <p:cNvPr id="12478" name="Google Shape;12478;p10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10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10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10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10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104"/>
          <p:cNvGrpSpPr/>
          <p:nvPr/>
        </p:nvGrpSpPr>
        <p:grpSpPr>
          <a:xfrm>
            <a:off x="854253" y="2428274"/>
            <a:ext cx="355104" cy="351040"/>
            <a:chOff x="854253" y="2428274"/>
            <a:chExt cx="355104" cy="351040"/>
          </a:xfrm>
        </p:grpSpPr>
        <p:sp>
          <p:nvSpPr>
            <p:cNvPr id="12484" name="Google Shape;12484;p10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10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104"/>
          <p:cNvGrpSpPr/>
          <p:nvPr/>
        </p:nvGrpSpPr>
        <p:grpSpPr>
          <a:xfrm>
            <a:off x="6896909" y="2440946"/>
            <a:ext cx="354752" cy="275904"/>
            <a:chOff x="6896909" y="2440946"/>
            <a:chExt cx="354752" cy="275904"/>
          </a:xfrm>
        </p:grpSpPr>
        <p:sp>
          <p:nvSpPr>
            <p:cNvPr id="12487" name="Google Shape;12487;p10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10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9" name="Google Shape;12489;p104"/>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0" name="Google Shape;12490;p104"/>
          <p:cNvGrpSpPr/>
          <p:nvPr/>
        </p:nvGrpSpPr>
        <p:grpSpPr>
          <a:xfrm>
            <a:off x="5265069" y="2424754"/>
            <a:ext cx="321984" cy="354560"/>
            <a:chOff x="5265069" y="2424754"/>
            <a:chExt cx="321984" cy="354560"/>
          </a:xfrm>
        </p:grpSpPr>
        <p:sp>
          <p:nvSpPr>
            <p:cNvPr id="12491" name="Google Shape;12491;p10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10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104"/>
          <p:cNvGrpSpPr/>
          <p:nvPr/>
        </p:nvGrpSpPr>
        <p:grpSpPr>
          <a:xfrm>
            <a:off x="4150669" y="2466770"/>
            <a:ext cx="355104" cy="259584"/>
            <a:chOff x="4150669" y="2466770"/>
            <a:chExt cx="355104" cy="259584"/>
          </a:xfrm>
        </p:grpSpPr>
        <p:sp>
          <p:nvSpPr>
            <p:cNvPr id="12494" name="Google Shape;12494;p10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10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10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10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104"/>
          <p:cNvGrpSpPr/>
          <p:nvPr/>
        </p:nvGrpSpPr>
        <p:grpSpPr>
          <a:xfrm>
            <a:off x="4699693" y="2424946"/>
            <a:ext cx="354336" cy="353984"/>
            <a:chOff x="4699693" y="2424946"/>
            <a:chExt cx="354336" cy="353984"/>
          </a:xfrm>
        </p:grpSpPr>
        <p:sp>
          <p:nvSpPr>
            <p:cNvPr id="12499" name="Google Shape;12499;p10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10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1" name="Google Shape;12501;p104"/>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104"/>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3" name="Google Shape;12503;p104"/>
          <p:cNvGrpSpPr/>
          <p:nvPr/>
        </p:nvGrpSpPr>
        <p:grpSpPr>
          <a:xfrm>
            <a:off x="1953037" y="2552242"/>
            <a:ext cx="355136" cy="227072"/>
            <a:chOff x="1953037" y="2552242"/>
            <a:chExt cx="355136" cy="227072"/>
          </a:xfrm>
        </p:grpSpPr>
        <p:sp>
          <p:nvSpPr>
            <p:cNvPr id="12504" name="Google Shape;12504;p10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10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6" name="Google Shape;12506;p104"/>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7" name="Google Shape;12507;p104"/>
          <p:cNvGrpSpPr/>
          <p:nvPr/>
        </p:nvGrpSpPr>
        <p:grpSpPr>
          <a:xfrm>
            <a:off x="2500941" y="2527218"/>
            <a:ext cx="355104" cy="250944"/>
            <a:chOff x="2500941" y="2527218"/>
            <a:chExt cx="355104" cy="250944"/>
          </a:xfrm>
        </p:grpSpPr>
        <p:sp>
          <p:nvSpPr>
            <p:cNvPr id="12508" name="Google Shape;12508;p10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10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10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10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10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3" name="Google Shape;12513;p104"/>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4" name="Google Shape;12514;p104"/>
          <p:cNvGrpSpPr/>
          <p:nvPr/>
        </p:nvGrpSpPr>
        <p:grpSpPr>
          <a:xfrm>
            <a:off x="7993805" y="2427122"/>
            <a:ext cx="356256" cy="351808"/>
            <a:chOff x="7993805" y="2427122"/>
            <a:chExt cx="356256" cy="351808"/>
          </a:xfrm>
        </p:grpSpPr>
        <p:sp>
          <p:nvSpPr>
            <p:cNvPr id="12515" name="Google Shape;12515;p10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10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10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104"/>
          <p:cNvGrpSpPr/>
          <p:nvPr/>
        </p:nvGrpSpPr>
        <p:grpSpPr>
          <a:xfrm>
            <a:off x="878637" y="1965010"/>
            <a:ext cx="308640" cy="353312"/>
            <a:chOff x="878637" y="1965010"/>
            <a:chExt cx="308640" cy="353312"/>
          </a:xfrm>
        </p:grpSpPr>
        <p:sp>
          <p:nvSpPr>
            <p:cNvPr id="12519" name="Google Shape;12519;p10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10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10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2" name="Google Shape;12522;p104"/>
          <p:cNvGrpSpPr/>
          <p:nvPr/>
        </p:nvGrpSpPr>
        <p:grpSpPr>
          <a:xfrm>
            <a:off x="6896141" y="1964722"/>
            <a:ext cx="348256" cy="352448"/>
            <a:chOff x="6896141" y="1964722"/>
            <a:chExt cx="348256" cy="352448"/>
          </a:xfrm>
        </p:grpSpPr>
        <p:sp>
          <p:nvSpPr>
            <p:cNvPr id="12523" name="Google Shape;12523;p10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10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10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104"/>
          <p:cNvGrpSpPr/>
          <p:nvPr/>
        </p:nvGrpSpPr>
        <p:grpSpPr>
          <a:xfrm>
            <a:off x="7989997" y="2015378"/>
            <a:ext cx="355136" cy="303328"/>
            <a:chOff x="7989997" y="2015378"/>
            <a:chExt cx="355136" cy="303328"/>
          </a:xfrm>
        </p:grpSpPr>
        <p:sp>
          <p:nvSpPr>
            <p:cNvPr id="12527" name="Google Shape;12527;p10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10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10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0" name="Google Shape;12530;p104"/>
          <p:cNvGrpSpPr/>
          <p:nvPr/>
        </p:nvGrpSpPr>
        <p:grpSpPr>
          <a:xfrm>
            <a:off x="3598221" y="1509362"/>
            <a:ext cx="348640" cy="330784"/>
            <a:chOff x="3598221" y="1509362"/>
            <a:chExt cx="348640" cy="330784"/>
          </a:xfrm>
        </p:grpSpPr>
        <p:sp>
          <p:nvSpPr>
            <p:cNvPr id="12531" name="Google Shape;12531;p10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10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10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10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104"/>
          <p:cNvGrpSpPr/>
          <p:nvPr/>
        </p:nvGrpSpPr>
        <p:grpSpPr>
          <a:xfrm>
            <a:off x="5246797" y="1500658"/>
            <a:ext cx="347872" cy="347488"/>
            <a:chOff x="5246797" y="1500658"/>
            <a:chExt cx="347872" cy="347488"/>
          </a:xfrm>
        </p:grpSpPr>
        <p:sp>
          <p:nvSpPr>
            <p:cNvPr id="12536" name="Google Shape;12536;p10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10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10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10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0" name="Google Shape;12540;p104"/>
          <p:cNvGrpSpPr/>
          <p:nvPr/>
        </p:nvGrpSpPr>
        <p:grpSpPr>
          <a:xfrm>
            <a:off x="5796589" y="1500658"/>
            <a:ext cx="349024" cy="346752"/>
            <a:chOff x="5796589" y="1500658"/>
            <a:chExt cx="349024" cy="346752"/>
          </a:xfrm>
        </p:grpSpPr>
        <p:sp>
          <p:nvSpPr>
            <p:cNvPr id="12541" name="Google Shape;12541;p10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2" name="Google Shape;12542;p104"/>
            <p:cNvGrpSpPr/>
            <p:nvPr/>
          </p:nvGrpSpPr>
          <p:grpSpPr>
            <a:xfrm>
              <a:off x="5796589" y="1500658"/>
              <a:ext cx="349024" cy="346752"/>
              <a:chOff x="5796589" y="1500658"/>
              <a:chExt cx="349024" cy="346752"/>
            </a:xfrm>
          </p:grpSpPr>
          <p:sp>
            <p:nvSpPr>
              <p:cNvPr id="12543" name="Google Shape;12543;p10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10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10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10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47" name="Google Shape;12547;p104"/>
          <p:cNvGrpSpPr/>
          <p:nvPr/>
        </p:nvGrpSpPr>
        <p:grpSpPr>
          <a:xfrm>
            <a:off x="6895373" y="1502578"/>
            <a:ext cx="348640" cy="343296"/>
            <a:chOff x="6895373" y="1502578"/>
            <a:chExt cx="348640" cy="343296"/>
          </a:xfrm>
        </p:grpSpPr>
        <p:sp>
          <p:nvSpPr>
            <p:cNvPr id="12548" name="Google Shape;12548;p10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10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10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104"/>
          <p:cNvGrpSpPr/>
          <p:nvPr/>
        </p:nvGrpSpPr>
        <p:grpSpPr>
          <a:xfrm>
            <a:off x="4147597" y="1505458"/>
            <a:ext cx="347904" cy="336992"/>
            <a:chOff x="4147597" y="1505458"/>
            <a:chExt cx="347904" cy="336992"/>
          </a:xfrm>
        </p:grpSpPr>
        <p:sp>
          <p:nvSpPr>
            <p:cNvPr id="12552" name="Google Shape;12552;p10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10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10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10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10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10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10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104"/>
          <p:cNvGrpSpPr/>
          <p:nvPr/>
        </p:nvGrpSpPr>
        <p:grpSpPr>
          <a:xfrm>
            <a:off x="2499405" y="1499890"/>
            <a:ext cx="347488" cy="348256"/>
            <a:chOff x="2499405" y="1499890"/>
            <a:chExt cx="347488" cy="348256"/>
          </a:xfrm>
        </p:grpSpPr>
        <p:sp>
          <p:nvSpPr>
            <p:cNvPr id="12560" name="Google Shape;12560;p10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10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10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10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10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104"/>
          <p:cNvGrpSpPr/>
          <p:nvPr/>
        </p:nvGrpSpPr>
        <p:grpSpPr>
          <a:xfrm>
            <a:off x="1956845" y="1500498"/>
            <a:ext cx="331520" cy="348032"/>
            <a:chOff x="1956845" y="1500498"/>
            <a:chExt cx="331520" cy="348032"/>
          </a:xfrm>
        </p:grpSpPr>
        <p:sp>
          <p:nvSpPr>
            <p:cNvPr id="12566" name="Google Shape;12566;p10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10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10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10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10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10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10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10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10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10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10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10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104"/>
          <p:cNvGrpSpPr/>
          <p:nvPr/>
        </p:nvGrpSpPr>
        <p:grpSpPr>
          <a:xfrm>
            <a:off x="6345613" y="1549874"/>
            <a:ext cx="348640" cy="250656"/>
            <a:chOff x="6345613" y="1549874"/>
            <a:chExt cx="348640" cy="250656"/>
          </a:xfrm>
        </p:grpSpPr>
        <p:sp>
          <p:nvSpPr>
            <p:cNvPr id="12579" name="Google Shape;12579;p10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10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10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10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10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10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5" name="Google Shape;12585;p104"/>
          <p:cNvGrpSpPr/>
          <p:nvPr/>
        </p:nvGrpSpPr>
        <p:grpSpPr>
          <a:xfrm>
            <a:off x="7444781" y="1507026"/>
            <a:ext cx="348640" cy="334272"/>
            <a:chOff x="7444781" y="1507026"/>
            <a:chExt cx="348640" cy="334272"/>
          </a:xfrm>
        </p:grpSpPr>
        <p:sp>
          <p:nvSpPr>
            <p:cNvPr id="12586" name="Google Shape;12586;p10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10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10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10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10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1" name="Google Shape;12591;p104"/>
          <p:cNvGrpSpPr/>
          <p:nvPr/>
        </p:nvGrpSpPr>
        <p:grpSpPr>
          <a:xfrm>
            <a:off x="7995341" y="1506738"/>
            <a:ext cx="347872" cy="334944"/>
            <a:chOff x="7995341" y="1506738"/>
            <a:chExt cx="347872" cy="334944"/>
          </a:xfrm>
        </p:grpSpPr>
        <p:sp>
          <p:nvSpPr>
            <p:cNvPr id="12592" name="Google Shape;12592;p10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10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10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10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10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10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8" name="Google Shape;12598;p104"/>
          <p:cNvGrpSpPr/>
          <p:nvPr/>
        </p:nvGrpSpPr>
        <p:grpSpPr>
          <a:xfrm>
            <a:off x="3048045" y="1522930"/>
            <a:ext cx="347872" cy="303904"/>
            <a:chOff x="3048045" y="1522930"/>
            <a:chExt cx="347872" cy="303904"/>
          </a:xfrm>
        </p:grpSpPr>
        <p:sp>
          <p:nvSpPr>
            <p:cNvPr id="12599" name="Google Shape;12599;p10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0" name="Google Shape;12600;p104"/>
            <p:cNvGrpSpPr/>
            <p:nvPr/>
          </p:nvGrpSpPr>
          <p:grpSpPr>
            <a:xfrm>
              <a:off x="3048045" y="1522930"/>
              <a:ext cx="347872" cy="303904"/>
              <a:chOff x="3048045" y="1522930"/>
              <a:chExt cx="347872" cy="303904"/>
            </a:xfrm>
          </p:grpSpPr>
          <p:sp>
            <p:nvSpPr>
              <p:cNvPr id="12601" name="Google Shape;12601;p10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10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03" name="Google Shape;12603;p104"/>
          <p:cNvGrpSpPr/>
          <p:nvPr/>
        </p:nvGrpSpPr>
        <p:grpSpPr>
          <a:xfrm>
            <a:off x="1133133" y="3351922"/>
            <a:ext cx="313984" cy="358560"/>
            <a:chOff x="1133133" y="3351922"/>
            <a:chExt cx="313984" cy="358560"/>
          </a:xfrm>
        </p:grpSpPr>
        <p:sp>
          <p:nvSpPr>
            <p:cNvPr id="12604" name="Google Shape;12604;p10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10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10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10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10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10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10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10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10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10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10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10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10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10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10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10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0" name="Google Shape;12620;p104"/>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1" name="Google Shape;12621;p104"/>
          <p:cNvGrpSpPr/>
          <p:nvPr/>
        </p:nvGrpSpPr>
        <p:grpSpPr>
          <a:xfrm>
            <a:off x="2795053" y="3352594"/>
            <a:ext cx="288448" cy="357120"/>
            <a:chOff x="2795053" y="3352594"/>
            <a:chExt cx="288448" cy="357120"/>
          </a:xfrm>
        </p:grpSpPr>
        <p:sp>
          <p:nvSpPr>
            <p:cNvPr id="12622" name="Google Shape;12622;p10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10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10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10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10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10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10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10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10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104"/>
          <p:cNvGrpSpPr/>
          <p:nvPr/>
        </p:nvGrpSpPr>
        <p:grpSpPr>
          <a:xfrm>
            <a:off x="2236525" y="3353202"/>
            <a:ext cx="304832" cy="356512"/>
            <a:chOff x="2236525" y="3353202"/>
            <a:chExt cx="304832" cy="356512"/>
          </a:xfrm>
        </p:grpSpPr>
        <p:sp>
          <p:nvSpPr>
            <p:cNvPr id="12632" name="Google Shape;12632;p10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10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10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104"/>
          <p:cNvGrpSpPr/>
          <p:nvPr/>
        </p:nvGrpSpPr>
        <p:grpSpPr>
          <a:xfrm>
            <a:off x="3910637" y="3352690"/>
            <a:ext cx="256800" cy="357024"/>
            <a:chOff x="3910637" y="3352690"/>
            <a:chExt cx="256800" cy="357024"/>
          </a:xfrm>
        </p:grpSpPr>
        <p:sp>
          <p:nvSpPr>
            <p:cNvPr id="12636" name="Google Shape;12636;p10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10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10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104"/>
          <p:cNvGrpSpPr/>
          <p:nvPr/>
        </p:nvGrpSpPr>
        <p:grpSpPr>
          <a:xfrm>
            <a:off x="6056429" y="3351922"/>
            <a:ext cx="360064" cy="360096"/>
            <a:chOff x="6056429" y="3351922"/>
            <a:chExt cx="360064" cy="360096"/>
          </a:xfrm>
        </p:grpSpPr>
        <p:sp>
          <p:nvSpPr>
            <p:cNvPr id="12640" name="Google Shape;12640;p10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10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10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104"/>
          <p:cNvGrpSpPr/>
          <p:nvPr/>
        </p:nvGrpSpPr>
        <p:grpSpPr>
          <a:xfrm>
            <a:off x="6608877" y="3353074"/>
            <a:ext cx="357408" cy="357408"/>
            <a:chOff x="6608877" y="3353074"/>
            <a:chExt cx="357408" cy="357408"/>
          </a:xfrm>
        </p:grpSpPr>
        <p:sp>
          <p:nvSpPr>
            <p:cNvPr id="12644" name="Google Shape;12644;p10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10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10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10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10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10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10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1" name="Google Shape;12651;p104"/>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2" name="Google Shape;12652;p104"/>
          <p:cNvGrpSpPr/>
          <p:nvPr/>
        </p:nvGrpSpPr>
        <p:grpSpPr>
          <a:xfrm>
            <a:off x="3316269" y="3352402"/>
            <a:ext cx="344832" cy="356544"/>
            <a:chOff x="3316269" y="3352402"/>
            <a:chExt cx="344832" cy="356544"/>
          </a:xfrm>
        </p:grpSpPr>
        <p:sp>
          <p:nvSpPr>
            <p:cNvPr id="12653" name="Google Shape;12653;p10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10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10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6" name="Google Shape;12656;p104"/>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7" name="Google Shape;12657;p104"/>
          <p:cNvGrpSpPr/>
          <p:nvPr/>
        </p:nvGrpSpPr>
        <p:grpSpPr>
          <a:xfrm>
            <a:off x="4959533" y="3370226"/>
            <a:ext cx="357408" cy="323488"/>
            <a:chOff x="4959533" y="3370226"/>
            <a:chExt cx="357408" cy="323488"/>
          </a:xfrm>
        </p:grpSpPr>
        <p:sp>
          <p:nvSpPr>
            <p:cNvPr id="12658" name="Google Shape;12658;p10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10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104"/>
          <p:cNvGrpSpPr/>
          <p:nvPr/>
        </p:nvGrpSpPr>
        <p:grpSpPr>
          <a:xfrm>
            <a:off x="7158637" y="3353074"/>
            <a:ext cx="357056" cy="357408"/>
            <a:chOff x="7158637" y="3353074"/>
            <a:chExt cx="357056" cy="357408"/>
          </a:xfrm>
        </p:grpSpPr>
        <p:sp>
          <p:nvSpPr>
            <p:cNvPr id="12661" name="Google Shape;12661;p10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10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10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10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104"/>
          <p:cNvGrpSpPr/>
          <p:nvPr/>
        </p:nvGrpSpPr>
        <p:grpSpPr>
          <a:xfrm>
            <a:off x="5508909" y="3371506"/>
            <a:ext cx="358560" cy="319552"/>
            <a:chOff x="5508909" y="3371506"/>
            <a:chExt cx="358560" cy="319552"/>
          </a:xfrm>
        </p:grpSpPr>
        <p:sp>
          <p:nvSpPr>
            <p:cNvPr id="12666" name="Google Shape;12666;p10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10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10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10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10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10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10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10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10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10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679" name="Shape 12679"/>
        <p:cNvGrpSpPr/>
        <p:nvPr/>
      </p:nvGrpSpPr>
      <p:grpSpPr>
        <a:xfrm>
          <a:off x="0" y="0"/>
          <a:ext cx="0" cy="0"/>
          <a:chOff x="0" y="0"/>
          <a:chExt cx="0" cy="0"/>
        </a:xfrm>
      </p:grpSpPr>
      <p:sp>
        <p:nvSpPr>
          <p:cNvPr id="12680" name="Google Shape;12680;p10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681" name="Google Shape;12681;p105"/>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2" name="Google Shape;12682;p105"/>
          <p:cNvGrpSpPr/>
          <p:nvPr/>
        </p:nvGrpSpPr>
        <p:grpSpPr>
          <a:xfrm>
            <a:off x="3303268" y="3817349"/>
            <a:ext cx="346056" cy="345674"/>
            <a:chOff x="3303268" y="3817349"/>
            <a:chExt cx="346056" cy="345674"/>
          </a:xfrm>
        </p:grpSpPr>
        <p:sp>
          <p:nvSpPr>
            <p:cNvPr id="12683" name="Google Shape;12683;p10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10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10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10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7" name="Google Shape;12687;p105"/>
          <p:cNvGrpSpPr/>
          <p:nvPr/>
        </p:nvGrpSpPr>
        <p:grpSpPr>
          <a:xfrm>
            <a:off x="3752358" y="3817349"/>
            <a:ext cx="346056" cy="345674"/>
            <a:chOff x="3752358" y="3817349"/>
            <a:chExt cx="346056" cy="345674"/>
          </a:xfrm>
        </p:grpSpPr>
        <p:sp>
          <p:nvSpPr>
            <p:cNvPr id="12688" name="Google Shape;12688;p10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10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10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10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105"/>
          <p:cNvGrpSpPr/>
          <p:nvPr/>
        </p:nvGrpSpPr>
        <p:grpSpPr>
          <a:xfrm>
            <a:off x="5100008" y="3817349"/>
            <a:ext cx="346024" cy="345674"/>
            <a:chOff x="5100008" y="3817349"/>
            <a:chExt cx="346024" cy="345674"/>
          </a:xfrm>
        </p:grpSpPr>
        <p:sp>
          <p:nvSpPr>
            <p:cNvPr id="12693" name="Google Shape;12693;p10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10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10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6" name="Google Shape;12696;p105"/>
          <p:cNvGrpSpPr/>
          <p:nvPr/>
        </p:nvGrpSpPr>
        <p:grpSpPr>
          <a:xfrm>
            <a:off x="5998919" y="3817349"/>
            <a:ext cx="345674" cy="345674"/>
            <a:chOff x="5998919" y="3817349"/>
            <a:chExt cx="345674" cy="345674"/>
          </a:xfrm>
        </p:grpSpPr>
        <p:sp>
          <p:nvSpPr>
            <p:cNvPr id="12697" name="Google Shape;12697;p10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10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10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0" name="Google Shape;12700;p105"/>
          <p:cNvGrpSpPr/>
          <p:nvPr/>
        </p:nvGrpSpPr>
        <p:grpSpPr>
          <a:xfrm>
            <a:off x="4201447" y="3817349"/>
            <a:ext cx="346024" cy="345674"/>
            <a:chOff x="4201447" y="3817349"/>
            <a:chExt cx="346024" cy="345674"/>
          </a:xfrm>
        </p:grpSpPr>
        <p:sp>
          <p:nvSpPr>
            <p:cNvPr id="12701" name="Google Shape;12701;p10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10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3" name="Google Shape;12703;p105"/>
          <p:cNvGrpSpPr/>
          <p:nvPr/>
        </p:nvGrpSpPr>
        <p:grpSpPr>
          <a:xfrm>
            <a:off x="4650919" y="3817349"/>
            <a:ext cx="346024" cy="345674"/>
            <a:chOff x="4650919" y="3817349"/>
            <a:chExt cx="346024" cy="345674"/>
          </a:xfrm>
        </p:grpSpPr>
        <p:sp>
          <p:nvSpPr>
            <p:cNvPr id="12704" name="Google Shape;12704;p10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10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10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7" name="Google Shape;12707;p105"/>
          <p:cNvGrpSpPr/>
          <p:nvPr/>
        </p:nvGrpSpPr>
        <p:grpSpPr>
          <a:xfrm>
            <a:off x="5549861" y="3817349"/>
            <a:ext cx="345642" cy="345674"/>
            <a:chOff x="5549861" y="3817349"/>
            <a:chExt cx="345642" cy="345674"/>
          </a:xfrm>
        </p:grpSpPr>
        <p:sp>
          <p:nvSpPr>
            <p:cNvPr id="12708" name="Google Shape;12708;p10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10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10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105"/>
          <p:cNvGrpSpPr/>
          <p:nvPr/>
        </p:nvGrpSpPr>
        <p:grpSpPr>
          <a:xfrm>
            <a:off x="1306445" y="3397829"/>
            <a:ext cx="367255" cy="269855"/>
            <a:chOff x="1306445" y="3397829"/>
            <a:chExt cx="367255" cy="269855"/>
          </a:xfrm>
        </p:grpSpPr>
        <p:sp>
          <p:nvSpPr>
            <p:cNvPr id="12712" name="Google Shape;12712;p10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10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10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10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10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10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105"/>
          <p:cNvGrpSpPr/>
          <p:nvPr/>
        </p:nvGrpSpPr>
        <p:grpSpPr>
          <a:xfrm>
            <a:off x="1781317" y="3391400"/>
            <a:ext cx="367255" cy="282364"/>
            <a:chOff x="1781317" y="3391400"/>
            <a:chExt cx="367255" cy="282364"/>
          </a:xfrm>
        </p:grpSpPr>
        <p:sp>
          <p:nvSpPr>
            <p:cNvPr id="12719" name="Google Shape;12719;p10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10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10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10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10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10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105"/>
          <p:cNvGrpSpPr/>
          <p:nvPr/>
        </p:nvGrpSpPr>
        <p:grpSpPr>
          <a:xfrm>
            <a:off x="3678830" y="3370933"/>
            <a:ext cx="369164" cy="323297"/>
            <a:chOff x="3678830" y="3370933"/>
            <a:chExt cx="369164" cy="323297"/>
          </a:xfrm>
        </p:grpSpPr>
        <p:sp>
          <p:nvSpPr>
            <p:cNvPr id="12726" name="Google Shape;12726;p10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10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10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10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10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10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10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10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10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10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10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7" name="Google Shape;12737;p105"/>
          <p:cNvGrpSpPr/>
          <p:nvPr/>
        </p:nvGrpSpPr>
        <p:grpSpPr>
          <a:xfrm>
            <a:off x="859265" y="3348175"/>
            <a:ext cx="312316" cy="368400"/>
            <a:chOff x="859265" y="3348175"/>
            <a:chExt cx="312316" cy="368400"/>
          </a:xfrm>
        </p:grpSpPr>
        <p:sp>
          <p:nvSpPr>
            <p:cNvPr id="12738" name="Google Shape;12738;p10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10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10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10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10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3" name="Google Shape;12743;p105"/>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4" name="Google Shape;12744;p105"/>
          <p:cNvGrpSpPr/>
          <p:nvPr/>
        </p:nvGrpSpPr>
        <p:grpSpPr>
          <a:xfrm>
            <a:off x="2766374" y="3361013"/>
            <a:ext cx="330110" cy="308908"/>
            <a:chOff x="2766264" y="3394042"/>
            <a:chExt cx="294873" cy="275934"/>
          </a:xfrm>
        </p:grpSpPr>
        <p:sp>
          <p:nvSpPr>
            <p:cNvPr id="12745" name="Google Shape;12745;p10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10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10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10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105"/>
          <p:cNvGrpSpPr/>
          <p:nvPr/>
        </p:nvGrpSpPr>
        <p:grpSpPr>
          <a:xfrm>
            <a:off x="3214972" y="3359188"/>
            <a:ext cx="346406" cy="347552"/>
            <a:chOff x="3214972" y="3359188"/>
            <a:chExt cx="346406" cy="347552"/>
          </a:xfrm>
        </p:grpSpPr>
        <p:sp>
          <p:nvSpPr>
            <p:cNvPr id="12750" name="Google Shape;12750;p10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10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10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10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10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10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10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10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10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10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10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10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10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10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105"/>
          <p:cNvGrpSpPr/>
          <p:nvPr/>
        </p:nvGrpSpPr>
        <p:grpSpPr>
          <a:xfrm>
            <a:off x="4629306" y="3409193"/>
            <a:ext cx="367255" cy="244486"/>
            <a:chOff x="4629306" y="3409193"/>
            <a:chExt cx="367255" cy="244486"/>
          </a:xfrm>
        </p:grpSpPr>
        <p:sp>
          <p:nvSpPr>
            <p:cNvPr id="12765" name="Google Shape;12765;p10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10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10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10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10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10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10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10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10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10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105"/>
          <p:cNvGrpSpPr/>
          <p:nvPr/>
        </p:nvGrpSpPr>
        <p:grpSpPr>
          <a:xfrm>
            <a:off x="4193490" y="3350084"/>
            <a:ext cx="289939" cy="334661"/>
            <a:chOff x="4193490" y="3350084"/>
            <a:chExt cx="289939" cy="334661"/>
          </a:xfrm>
        </p:grpSpPr>
        <p:sp>
          <p:nvSpPr>
            <p:cNvPr id="12776" name="Google Shape;12776;p10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10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10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10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10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10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10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10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10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10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6" name="Google Shape;12786;p105"/>
          <p:cNvGrpSpPr/>
          <p:nvPr/>
        </p:nvGrpSpPr>
        <p:grpSpPr>
          <a:xfrm>
            <a:off x="6533281" y="3351230"/>
            <a:ext cx="357037" cy="357005"/>
            <a:chOff x="6533281" y="3351230"/>
            <a:chExt cx="357037" cy="357005"/>
          </a:xfrm>
        </p:grpSpPr>
        <p:sp>
          <p:nvSpPr>
            <p:cNvPr id="12787" name="Google Shape;12787;p10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10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10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0" name="Google Shape;12790;p105"/>
          <p:cNvGrpSpPr/>
          <p:nvPr/>
        </p:nvGrpSpPr>
        <p:grpSpPr>
          <a:xfrm>
            <a:off x="6058441" y="3351230"/>
            <a:ext cx="357387" cy="357005"/>
            <a:chOff x="6058441" y="3351230"/>
            <a:chExt cx="357387" cy="357005"/>
          </a:xfrm>
        </p:grpSpPr>
        <p:sp>
          <p:nvSpPr>
            <p:cNvPr id="12791" name="Google Shape;12791;p10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10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105"/>
          <p:cNvGrpSpPr/>
          <p:nvPr/>
        </p:nvGrpSpPr>
        <p:grpSpPr>
          <a:xfrm>
            <a:off x="7957483" y="3350848"/>
            <a:ext cx="357387" cy="357387"/>
            <a:chOff x="7957483" y="3350848"/>
            <a:chExt cx="357387" cy="357387"/>
          </a:xfrm>
        </p:grpSpPr>
        <p:sp>
          <p:nvSpPr>
            <p:cNvPr id="12794" name="Google Shape;12794;p10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10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10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7" name="Google Shape;12797;p105"/>
          <p:cNvGrpSpPr/>
          <p:nvPr/>
        </p:nvGrpSpPr>
        <p:grpSpPr>
          <a:xfrm>
            <a:off x="7007771" y="3351230"/>
            <a:ext cx="357387" cy="357005"/>
            <a:chOff x="7007771" y="3351230"/>
            <a:chExt cx="357387" cy="357005"/>
          </a:xfrm>
        </p:grpSpPr>
        <p:sp>
          <p:nvSpPr>
            <p:cNvPr id="12798" name="Google Shape;12798;p10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10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10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10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10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105"/>
          <p:cNvGrpSpPr/>
          <p:nvPr/>
        </p:nvGrpSpPr>
        <p:grpSpPr>
          <a:xfrm>
            <a:off x="5108729" y="3351230"/>
            <a:ext cx="357005" cy="357005"/>
            <a:chOff x="5108729" y="3351230"/>
            <a:chExt cx="357005" cy="357005"/>
          </a:xfrm>
        </p:grpSpPr>
        <p:sp>
          <p:nvSpPr>
            <p:cNvPr id="12804" name="Google Shape;12804;p10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10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105"/>
          <p:cNvGrpSpPr/>
          <p:nvPr/>
        </p:nvGrpSpPr>
        <p:grpSpPr>
          <a:xfrm>
            <a:off x="5583569" y="3351230"/>
            <a:ext cx="357419" cy="357005"/>
            <a:chOff x="5583569" y="3351230"/>
            <a:chExt cx="357419" cy="357005"/>
          </a:xfrm>
        </p:grpSpPr>
        <p:sp>
          <p:nvSpPr>
            <p:cNvPr id="12807" name="Google Shape;12807;p10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10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9" name="Google Shape;12809;p105"/>
          <p:cNvGrpSpPr/>
          <p:nvPr/>
        </p:nvGrpSpPr>
        <p:grpSpPr>
          <a:xfrm>
            <a:off x="7482229" y="3351230"/>
            <a:ext cx="357419" cy="357005"/>
            <a:chOff x="7482229" y="3351230"/>
            <a:chExt cx="357419" cy="357005"/>
          </a:xfrm>
        </p:grpSpPr>
        <p:sp>
          <p:nvSpPr>
            <p:cNvPr id="12810" name="Google Shape;12810;p10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10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10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10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10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105"/>
          <p:cNvGrpSpPr/>
          <p:nvPr/>
        </p:nvGrpSpPr>
        <p:grpSpPr>
          <a:xfrm>
            <a:off x="3764485" y="2890682"/>
            <a:ext cx="222874" cy="345737"/>
            <a:chOff x="3764485" y="2890682"/>
            <a:chExt cx="222874" cy="345737"/>
          </a:xfrm>
        </p:grpSpPr>
        <p:sp>
          <p:nvSpPr>
            <p:cNvPr id="12816" name="Google Shape;12816;p10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10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10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105"/>
          <p:cNvGrpSpPr/>
          <p:nvPr/>
        </p:nvGrpSpPr>
        <p:grpSpPr>
          <a:xfrm>
            <a:off x="2238616" y="2908131"/>
            <a:ext cx="422596" cy="310382"/>
            <a:chOff x="2278533" y="2937377"/>
            <a:chExt cx="346788" cy="254704"/>
          </a:xfrm>
        </p:grpSpPr>
        <p:sp>
          <p:nvSpPr>
            <p:cNvPr id="12820" name="Google Shape;12820;p10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10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2" name="Google Shape;12822;p105"/>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3" name="Google Shape;12823;p105"/>
          <p:cNvGrpSpPr/>
          <p:nvPr/>
        </p:nvGrpSpPr>
        <p:grpSpPr>
          <a:xfrm>
            <a:off x="1836637" y="2891510"/>
            <a:ext cx="286152" cy="346438"/>
            <a:chOff x="1836637" y="2891510"/>
            <a:chExt cx="286152" cy="346438"/>
          </a:xfrm>
        </p:grpSpPr>
        <p:sp>
          <p:nvSpPr>
            <p:cNvPr id="12824" name="Google Shape;12824;p10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10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10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105"/>
          <p:cNvGrpSpPr/>
          <p:nvPr/>
        </p:nvGrpSpPr>
        <p:grpSpPr>
          <a:xfrm>
            <a:off x="5585861" y="2905929"/>
            <a:ext cx="379764" cy="337684"/>
            <a:chOff x="5585861" y="2905929"/>
            <a:chExt cx="379764" cy="337684"/>
          </a:xfrm>
        </p:grpSpPr>
        <p:sp>
          <p:nvSpPr>
            <p:cNvPr id="12828" name="Google Shape;12828;p10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10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10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10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2" name="Google Shape;12832;p105"/>
          <p:cNvGrpSpPr/>
          <p:nvPr/>
        </p:nvGrpSpPr>
        <p:grpSpPr>
          <a:xfrm>
            <a:off x="1327676" y="2910480"/>
            <a:ext cx="347934" cy="310024"/>
            <a:chOff x="1327676" y="2910480"/>
            <a:chExt cx="347934" cy="310024"/>
          </a:xfrm>
        </p:grpSpPr>
        <p:sp>
          <p:nvSpPr>
            <p:cNvPr id="12833" name="Google Shape;12833;p10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10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10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10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10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8" name="Google Shape;12838;p105"/>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9" name="Google Shape;12839;p105"/>
          <p:cNvGrpSpPr/>
          <p:nvPr/>
        </p:nvGrpSpPr>
        <p:grpSpPr>
          <a:xfrm>
            <a:off x="2753401" y="2869564"/>
            <a:ext cx="382828" cy="358601"/>
            <a:chOff x="2753373" y="2902523"/>
            <a:chExt cx="347552" cy="325557"/>
          </a:xfrm>
        </p:grpSpPr>
        <p:sp>
          <p:nvSpPr>
            <p:cNvPr id="12840" name="Google Shape;12840;p10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10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10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10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10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10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105"/>
          <p:cNvGrpSpPr/>
          <p:nvPr/>
        </p:nvGrpSpPr>
        <p:grpSpPr>
          <a:xfrm>
            <a:off x="849016" y="2903255"/>
            <a:ext cx="356655" cy="335425"/>
            <a:chOff x="849016" y="2903255"/>
            <a:chExt cx="356655" cy="335425"/>
          </a:xfrm>
        </p:grpSpPr>
        <p:sp>
          <p:nvSpPr>
            <p:cNvPr id="12847" name="Google Shape;12847;p10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10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10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10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10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10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10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10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10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10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10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105"/>
          <p:cNvGrpSpPr/>
          <p:nvPr/>
        </p:nvGrpSpPr>
        <p:grpSpPr>
          <a:xfrm>
            <a:off x="4210933" y="2926777"/>
            <a:ext cx="280072" cy="275520"/>
            <a:chOff x="4210933" y="2926777"/>
            <a:chExt cx="280072" cy="275520"/>
          </a:xfrm>
        </p:grpSpPr>
        <p:sp>
          <p:nvSpPr>
            <p:cNvPr id="12859" name="Google Shape;12859;p10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10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10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10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10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10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10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10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10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10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10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10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10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2" name="Google Shape;12872;p105"/>
          <p:cNvGrpSpPr/>
          <p:nvPr/>
        </p:nvGrpSpPr>
        <p:grpSpPr>
          <a:xfrm>
            <a:off x="4667216" y="2915382"/>
            <a:ext cx="320273" cy="318395"/>
            <a:chOff x="4667216" y="2915382"/>
            <a:chExt cx="320273" cy="318395"/>
          </a:xfrm>
        </p:grpSpPr>
        <p:sp>
          <p:nvSpPr>
            <p:cNvPr id="12873" name="Google Shape;12873;p10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10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10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10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105"/>
          <p:cNvGrpSpPr/>
          <p:nvPr/>
        </p:nvGrpSpPr>
        <p:grpSpPr>
          <a:xfrm>
            <a:off x="5170480" y="2934639"/>
            <a:ext cx="261929" cy="280550"/>
            <a:chOff x="5170480" y="2934639"/>
            <a:chExt cx="261929" cy="280550"/>
          </a:xfrm>
        </p:grpSpPr>
        <p:sp>
          <p:nvSpPr>
            <p:cNvPr id="12878" name="Google Shape;12878;p10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10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10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10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10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10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10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5" name="Google Shape;12885;p105"/>
          <p:cNvGrpSpPr/>
          <p:nvPr/>
        </p:nvGrpSpPr>
        <p:grpSpPr>
          <a:xfrm>
            <a:off x="6069423" y="2891892"/>
            <a:ext cx="362321" cy="364231"/>
            <a:chOff x="6069423" y="2891892"/>
            <a:chExt cx="362321" cy="364231"/>
          </a:xfrm>
        </p:grpSpPr>
        <p:sp>
          <p:nvSpPr>
            <p:cNvPr id="12886" name="Google Shape;12886;p10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10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10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10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10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10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2" name="Google Shape;12892;p105"/>
          <p:cNvGrpSpPr/>
          <p:nvPr/>
        </p:nvGrpSpPr>
        <p:grpSpPr>
          <a:xfrm>
            <a:off x="6571955" y="2919170"/>
            <a:ext cx="308878" cy="311170"/>
            <a:chOff x="6571955" y="2919170"/>
            <a:chExt cx="308878" cy="311170"/>
          </a:xfrm>
        </p:grpSpPr>
        <p:sp>
          <p:nvSpPr>
            <p:cNvPr id="12893" name="Google Shape;12893;p10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10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10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10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10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10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10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10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10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10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105"/>
          <p:cNvGrpSpPr/>
          <p:nvPr/>
        </p:nvGrpSpPr>
        <p:grpSpPr>
          <a:xfrm>
            <a:off x="7500054" y="2934735"/>
            <a:ext cx="350576" cy="280454"/>
            <a:chOff x="7500054" y="2934735"/>
            <a:chExt cx="350576" cy="280454"/>
          </a:xfrm>
        </p:grpSpPr>
        <p:sp>
          <p:nvSpPr>
            <p:cNvPr id="12904" name="Google Shape;12904;p10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10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10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10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10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10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10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10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105"/>
          <p:cNvGrpSpPr/>
          <p:nvPr/>
        </p:nvGrpSpPr>
        <p:grpSpPr>
          <a:xfrm>
            <a:off x="7024430" y="2874662"/>
            <a:ext cx="332012" cy="355454"/>
            <a:chOff x="7055134" y="2919170"/>
            <a:chExt cx="290321" cy="310820"/>
          </a:xfrm>
        </p:grpSpPr>
        <p:sp>
          <p:nvSpPr>
            <p:cNvPr id="12913" name="Google Shape;12913;p10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10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10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10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10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10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10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10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10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10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10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10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10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10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105"/>
          <p:cNvGrpSpPr/>
          <p:nvPr/>
        </p:nvGrpSpPr>
        <p:grpSpPr>
          <a:xfrm>
            <a:off x="7985143" y="2900613"/>
            <a:ext cx="330109" cy="347552"/>
            <a:chOff x="7985143" y="2900613"/>
            <a:chExt cx="330109" cy="347552"/>
          </a:xfrm>
        </p:grpSpPr>
        <p:sp>
          <p:nvSpPr>
            <p:cNvPr id="12928" name="Google Shape;12928;p10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10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10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10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10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10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10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10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105"/>
          <p:cNvGrpSpPr/>
          <p:nvPr/>
        </p:nvGrpSpPr>
        <p:grpSpPr>
          <a:xfrm>
            <a:off x="7990840" y="2435226"/>
            <a:ext cx="354363" cy="353631"/>
            <a:chOff x="7990840" y="2435226"/>
            <a:chExt cx="354363" cy="353631"/>
          </a:xfrm>
        </p:grpSpPr>
        <p:sp>
          <p:nvSpPr>
            <p:cNvPr id="12937" name="Google Shape;12937;p10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10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10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105"/>
          <p:cNvGrpSpPr/>
          <p:nvPr/>
        </p:nvGrpSpPr>
        <p:grpSpPr>
          <a:xfrm>
            <a:off x="1817317" y="2480330"/>
            <a:ext cx="350958" cy="263043"/>
            <a:chOff x="1817317" y="2480330"/>
            <a:chExt cx="350958" cy="263043"/>
          </a:xfrm>
        </p:grpSpPr>
        <p:sp>
          <p:nvSpPr>
            <p:cNvPr id="12941" name="Google Shape;12941;p10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10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10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10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10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105"/>
          <p:cNvGrpSpPr/>
          <p:nvPr/>
        </p:nvGrpSpPr>
        <p:grpSpPr>
          <a:xfrm>
            <a:off x="1341727" y="2483349"/>
            <a:ext cx="419913" cy="308109"/>
            <a:chOff x="1341727" y="2483349"/>
            <a:chExt cx="419913" cy="308109"/>
          </a:xfrm>
        </p:grpSpPr>
        <p:sp>
          <p:nvSpPr>
            <p:cNvPr id="12947" name="Google Shape;12947;p10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10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10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0" name="Google Shape;12950;p105"/>
          <p:cNvGrpSpPr/>
          <p:nvPr/>
        </p:nvGrpSpPr>
        <p:grpSpPr>
          <a:xfrm>
            <a:off x="854332" y="2447736"/>
            <a:ext cx="376358" cy="330109"/>
            <a:chOff x="854332" y="2447736"/>
            <a:chExt cx="376358" cy="330109"/>
          </a:xfrm>
        </p:grpSpPr>
        <p:sp>
          <p:nvSpPr>
            <p:cNvPr id="12951" name="Google Shape;12951;p10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10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10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10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10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10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10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10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105"/>
          <p:cNvGrpSpPr/>
          <p:nvPr/>
        </p:nvGrpSpPr>
        <p:grpSpPr>
          <a:xfrm>
            <a:off x="4206763" y="2450951"/>
            <a:ext cx="322151" cy="322374"/>
            <a:chOff x="4206763" y="2450951"/>
            <a:chExt cx="322151" cy="322374"/>
          </a:xfrm>
        </p:grpSpPr>
        <p:sp>
          <p:nvSpPr>
            <p:cNvPr id="12960" name="Google Shape;12960;p10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10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2" name="Google Shape;12962;p105"/>
          <p:cNvGrpSpPr/>
          <p:nvPr/>
        </p:nvGrpSpPr>
        <p:grpSpPr>
          <a:xfrm>
            <a:off x="7528096" y="2450059"/>
            <a:ext cx="327976" cy="324316"/>
            <a:chOff x="7528096" y="2450059"/>
            <a:chExt cx="327976" cy="324316"/>
          </a:xfrm>
        </p:grpSpPr>
        <p:sp>
          <p:nvSpPr>
            <p:cNvPr id="12963" name="Google Shape;12963;p10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10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10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10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10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8" name="Google Shape;12968;p105"/>
          <p:cNvGrpSpPr/>
          <p:nvPr/>
        </p:nvGrpSpPr>
        <p:grpSpPr>
          <a:xfrm>
            <a:off x="7077129" y="2512542"/>
            <a:ext cx="282364" cy="198619"/>
            <a:chOff x="7077129" y="2512542"/>
            <a:chExt cx="282364" cy="198619"/>
          </a:xfrm>
        </p:grpSpPr>
        <p:sp>
          <p:nvSpPr>
            <p:cNvPr id="12969" name="Google Shape;12969;p10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10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10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10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10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10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105"/>
          <p:cNvGrpSpPr/>
          <p:nvPr/>
        </p:nvGrpSpPr>
        <p:grpSpPr>
          <a:xfrm>
            <a:off x="3725461" y="2444712"/>
            <a:ext cx="334279" cy="334661"/>
            <a:chOff x="3725461" y="2444712"/>
            <a:chExt cx="334279" cy="334661"/>
          </a:xfrm>
        </p:grpSpPr>
        <p:sp>
          <p:nvSpPr>
            <p:cNvPr id="12976" name="Google Shape;12976;p10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10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10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10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10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10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10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105"/>
          <p:cNvGrpSpPr/>
          <p:nvPr/>
        </p:nvGrpSpPr>
        <p:grpSpPr>
          <a:xfrm>
            <a:off x="6577238" y="2457221"/>
            <a:ext cx="332019" cy="310788"/>
            <a:chOff x="6577238" y="2457221"/>
            <a:chExt cx="332019" cy="310788"/>
          </a:xfrm>
        </p:grpSpPr>
        <p:sp>
          <p:nvSpPr>
            <p:cNvPr id="12984" name="Google Shape;12984;p10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10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10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10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10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10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0" name="Google Shape;12990;p105"/>
          <p:cNvGrpSpPr/>
          <p:nvPr/>
        </p:nvGrpSpPr>
        <p:grpSpPr>
          <a:xfrm>
            <a:off x="2818561" y="2439778"/>
            <a:ext cx="247892" cy="346024"/>
            <a:chOff x="2818561" y="2439778"/>
            <a:chExt cx="247892" cy="346024"/>
          </a:xfrm>
        </p:grpSpPr>
        <p:sp>
          <p:nvSpPr>
            <p:cNvPr id="12991" name="Google Shape;12991;p10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10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10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10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10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10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10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10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10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10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10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10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3" name="Google Shape;13003;p105"/>
          <p:cNvGrpSpPr/>
          <p:nvPr/>
        </p:nvGrpSpPr>
        <p:grpSpPr>
          <a:xfrm>
            <a:off x="3207778" y="2474632"/>
            <a:ext cx="419933" cy="275170"/>
            <a:chOff x="3207778" y="2474632"/>
            <a:chExt cx="419933" cy="275170"/>
          </a:xfrm>
        </p:grpSpPr>
        <p:sp>
          <p:nvSpPr>
            <p:cNvPr id="13004" name="Google Shape;13004;p10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10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10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10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10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10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10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10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10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10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10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10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10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10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105"/>
          <p:cNvGrpSpPr/>
          <p:nvPr/>
        </p:nvGrpSpPr>
        <p:grpSpPr>
          <a:xfrm>
            <a:off x="6099375" y="2456075"/>
            <a:ext cx="337684" cy="314194"/>
            <a:chOff x="6099375" y="2456075"/>
            <a:chExt cx="337684" cy="314194"/>
          </a:xfrm>
        </p:grpSpPr>
        <p:sp>
          <p:nvSpPr>
            <p:cNvPr id="13019" name="Google Shape;13019;p10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10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105"/>
          <p:cNvGrpSpPr/>
          <p:nvPr/>
        </p:nvGrpSpPr>
        <p:grpSpPr>
          <a:xfrm>
            <a:off x="2312623" y="2468584"/>
            <a:ext cx="312698" cy="286534"/>
            <a:chOff x="2312623" y="2468584"/>
            <a:chExt cx="312698" cy="286534"/>
          </a:xfrm>
        </p:grpSpPr>
        <p:sp>
          <p:nvSpPr>
            <p:cNvPr id="13022" name="Google Shape;13022;p10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10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10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5" name="Google Shape;13025;p105"/>
          <p:cNvGrpSpPr/>
          <p:nvPr/>
        </p:nvGrpSpPr>
        <p:grpSpPr>
          <a:xfrm>
            <a:off x="5618805" y="2440924"/>
            <a:ext cx="345292" cy="342618"/>
            <a:chOff x="5618805" y="2440924"/>
            <a:chExt cx="345292" cy="342618"/>
          </a:xfrm>
        </p:grpSpPr>
        <p:sp>
          <p:nvSpPr>
            <p:cNvPr id="13026" name="Google Shape;13026;p10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10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10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10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10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1" name="Google Shape;13031;p105"/>
          <p:cNvGrpSpPr/>
          <p:nvPr/>
        </p:nvGrpSpPr>
        <p:grpSpPr>
          <a:xfrm>
            <a:off x="4653179" y="2446590"/>
            <a:ext cx="377886" cy="331255"/>
            <a:chOff x="4653179" y="2446590"/>
            <a:chExt cx="377886" cy="331255"/>
          </a:xfrm>
        </p:grpSpPr>
        <p:sp>
          <p:nvSpPr>
            <p:cNvPr id="13032" name="Google Shape;13032;p10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10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10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10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105"/>
          <p:cNvGrpSpPr/>
          <p:nvPr/>
        </p:nvGrpSpPr>
        <p:grpSpPr>
          <a:xfrm>
            <a:off x="5184517" y="2459481"/>
            <a:ext cx="252062" cy="305122"/>
            <a:chOff x="5184517" y="2459481"/>
            <a:chExt cx="252062" cy="305122"/>
          </a:xfrm>
        </p:grpSpPr>
        <p:sp>
          <p:nvSpPr>
            <p:cNvPr id="13037" name="Google Shape;13037;p10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10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10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10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10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10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3" name="Google Shape;13043;p105"/>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4" name="Google Shape;13044;p105"/>
          <p:cNvGrpSpPr/>
          <p:nvPr/>
        </p:nvGrpSpPr>
        <p:grpSpPr>
          <a:xfrm>
            <a:off x="6155459" y="1969108"/>
            <a:ext cx="249770" cy="363849"/>
            <a:chOff x="6155459" y="1969108"/>
            <a:chExt cx="249770" cy="363849"/>
          </a:xfrm>
        </p:grpSpPr>
        <p:sp>
          <p:nvSpPr>
            <p:cNvPr id="13045" name="Google Shape;13045;p10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10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10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10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10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10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10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10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10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105"/>
          <p:cNvGrpSpPr/>
          <p:nvPr/>
        </p:nvGrpSpPr>
        <p:grpSpPr>
          <a:xfrm>
            <a:off x="2280029" y="1970604"/>
            <a:ext cx="353631" cy="354395"/>
            <a:chOff x="2280029" y="1970604"/>
            <a:chExt cx="353631" cy="354395"/>
          </a:xfrm>
        </p:grpSpPr>
        <p:sp>
          <p:nvSpPr>
            <p:cNvPr id="13055" name="Google Shape;13055;p10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10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10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10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105"/>
          <p:cNvGrpSpPr/>
          <p:nvPr/>
        </p:nvGrpSpPr>
        <p:grpSpPr>
          <a:xfrm>
            <a:off x="8065100" y="2000174"/>
            <a:ext cx="255086" cy="301685"/>
            <a:chOff x="8065100" y="2000174"/>
            <a:chExt cx="255086" cy="301685"/>
          </a:xfrm>
        </p:grpSpPr>
        <p:sp>
          <p:nvSpPr>
            <p:cNvPr id="13060" name="Google Shape;13060;p10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10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10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10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4" name="Google Shape;13064;p105"/>
          <p:cNvGrpSpPr/>
          <p:nvPr/>
        </p:nvGrpSpPr>
        <p:grpSpPr>
          <a:xfrm>
            <a:off x="6633705" y="1969108"/>
            <a:ext cx="249420" cy="363849"/>
            <a:chOff x="6633705" y="1969108"/>
            <a:chExt cx="249420" cy="363849"/>
          </a:xfrm>
        </p:grpSpPr>
        <p:sp>
          <p:nvSpPr>
            <p:cNvPr id="13065" name="Google Shape;13065;p10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10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10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10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10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10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10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10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3" name="Google Shape;13073;p105"/>
          <p:cNvGrpSpPr/>
          <p:nvPr/>
        </p:nvGrpSpPr>
        <p:grpSpPr>
          <a:xfrm>
            <a:off x="5211031" y="1969108"/>
            <a:ext cx="226661" cy="363467"/>
            <a:chOff x="5211031" y="1969108"/>
            <a:chExt cx="226661" cy="363467"/>
          </a:xfrm>
        </p:grpSpPr>
        <p:sp>
          <p:nvSpPr>
            <p:cNvPr id="13074" name="Google Shape;13074;p10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10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6" name="Google Shape;13076;p105"/>
          <p:cNvGrpSpPr/>
          <p:nvPr/>
        </p:nvGrpSpPr>
        <p:grpSpPr>
          <a:xfrm>
            <a:off x="3712952" y="1970604"/>
            <a:ext cx="354363" cy="354395"/>
            <a:chOff x="3712952" y="1970604"/>
            <a:chExt cx="354363" cy="354395"/>
          </a:xfrm>
        </p:grpSpPr>
        <p:sp>
          <p:nvSpPr>
            <p:cNvPr id="13077" name="Google Shape;13077;p10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10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10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10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10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10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10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10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10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105"/>
          <p:cNvGrpSpPr/>
          <p:nvPr/>
        </p:nvGrpSpPr>
        <p:grpSpPr>
          <a:xfrm>
            <a:off x="3235438" y="1970604"/>
            <a:ext cx="354363" cy="354745"/>
            <a:chOff x="3235438" y="1970604"/>
            <a:chExt cx="354363" cy="354745"/>
          </a:xfrm>
        </p:grpSpPr>
        <p:sp>
          <p:nvSpPr>
            <p:cNvPr id="13087" name="Google Shape;13087;p10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10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10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10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10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10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10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10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10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10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10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10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10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0" name="Google Shape;13100;p105"/>
          <p:cNvGrpSpPr/>
          <p:nvPr/>
        </p:nvGrpSpPr>
        <p:grpSpPr>
          <a:xfrm>
            <a:off x="1329585" y="1989925"/>
            <a:ext cx="341472" cy="335074"/>
            <a:chOff x="1329585" y="1989925"/>
            <a:chExt cx="341472" cy="335074"/>
          </a:xfrm>
        </p:grpSpPr>
        <p:sp>
          <p:nvSpPr>
            <p:cNvPr id="13101" name="Google Shape;13101;p10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10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10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105"/>
          <p:cNvGrpSpPr/>
          <p:nvPr/>
        </p:nvGrpSpPr>
        <p:grpSpPr>
          <a:xfrm>
            <a:off x="5591871" y="1989906"/>
            <a:ext cx="416649" cy="325597"/>
            <a:chOff x="5626763" y="2013829"/>
            <a:chExt cx="351722" cy="274788"/>
          </a:xfrm>
        </p:grpSpPr>
        <p:sp>
          <p:nvSpPr>
            <p:cNvPr id="13105" name="Google Shape;13105;p10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10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10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10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10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10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10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10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10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10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105"/>
          <p:cNvGrpSpPr/>
          <p:nvPr/>
        </p:nvGrpSpPr>
        <p:grpSpPr>
          <a:xfrm>
            <a:off x="7576605" y="1983877"/>
            <a:ext cx="276698" cy="333133"/>
            <a:chOff x="7576605" y="1983877"/>
            <a:chExt cx="276698" cy="333133"/>
          </a:xfrm>
        </p:grpSpPr>
        <p:sp>
          <p:nvSpPr>
            <p:cNvPr id="13116" name="Google Shape;13116;p10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10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8" name="Google Shape;13118;p105"/>
          <p:cNvGrpSpPr/>
          <p:nvPr/>
        </p:nvGrpSpPr>
        <p:grpSpPr>
          <a:xfrm>
            <a:off x="853568" y="1975538"/>
            <a:ext cx="337334" cy="353599"/>
            <a:chOff x="853568" y="1975538"/>
            <a:chExt cx="337334" cy="353599"/>
          </a:xfrm>
        </p:grpSpPr>
        <p:sp>
          <p:nvSpPr>
            <p:cNvPr id="13119" name="Google Shape;13119;p10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10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10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10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3" name="Google Shape;13123;p105"/>
          <p:cNvGrpSpPr/>
          <p:nvPr/>
        </p:nvGrpSpPr>
        <p:grpSpPr>
          <a:xfrm>
            <a:off x="2770052" y="2009628"/>
            <a:ext cx="327085" cy="277080"/>
            <a:chOff x="2770052" y="2009628"/>
            <a:chExt cx="327085" cy="277080"/>
          </a:xfrm>
        </p:grpSpPr>
        <p:sp>
          <p:nvSpPr>
            <p:cNvPr id="13124" name="Google Shape;13124;p10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10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6" name="Google Shape;13126;p105"/>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7" name="Google Shape;13127;p105"/>
          <p:cNvGrpSpPr/>
          <p:nvPr/>
        </p:nvGrpSpPr>
        <p:grpSpPr>
          <a:xfrm>
            <a:off x="4195399" y="1970604"/>
            <a:ext cx="344878" cy="343573"/>
            <a:chOff x="4195399" y="1970604"/>
            <a:chExt cx="344878" cy="343573"/>
          </a:xfrm>
        </p:grpSpPr>
        <p:sp>
          <p:nvSpPr>
            <p:cNvPr id="13128" name="Google Shape;13128;p10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10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10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10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105"/>
          <p:cNvGrpSpPr/>
          <p:nvPr/>
        </p:nvGrpSpPr>
        <p:grpSpPr>
          <a:xfrm>
            <a:off x="4674791" y="1977447"/>
            <a:ext cx="344528" cy="344114"/>
            <a:chOff x="4674791" y="1977447"/>
            <a:chExt cx="344528" cy="344114"/>
          </a:xfrm>
        </p:grpSpPr>
        <p:sp>
          <p:nvSpPr>
            <p:cNvPr id="13133" name="Google Shape;13133;p10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10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10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10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10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10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10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10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10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10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10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10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10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10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10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10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10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10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10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10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10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10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10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10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10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10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105"/>
          <p:cNvGrpSpPr/>
          <p:nvPr/>
        </p:nvGrpSpPr>
        <p:grpSpPr>
          <a:xfrm>
            <a:off x="6083810" y="1547297"/>
            <a:ext cx="382819" cy="310788"/>
            <a:chOff x="6083810" y="1547297"/>
            <a:chExt cx="382819" cy="310788"/>
          </a:xfrm>
        </p:grpSpPr>
        <p:sp>
          <p:nvSpPr>
            <p:cNvPr id="13160" name="Google Shape;13160;p10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10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10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10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10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10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10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10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10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10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10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10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10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10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10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10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10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10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105"/>
          <p:cNvGrpSpPr/>
          <p:nvPr/>
        </p:nvGrpSpPr>
        <p:grpSpPr>
          <a:xfrm>
            <a:off x="6558300" y="1538193"/>
            <a:ext cx="382788" cy="328613"/>
            <a:chOff x="6558300" y="1538193"/>
            <a:chExt cx="382788" cy="328613"/>
          </a:xfrm>
        </p:grpSpPr>
        <p:sp>
          <p:nvSpPr>
            <p:cNvPr id="13179" name="Google Shape;13179;p10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10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1" name="Google Shape;13181;p105"/>
          <p:cNvGrpSpPr/>
          <p:nvPr/>
        </p:nvGrpSpPr>
        <p:grpSpPr>
          <a:xfrm>
            <a:off x="5194002" y="1511297"/>
            <a:ext cx="259605" cy="346024"/>
            <a:chOff x="5194002" y="1511297"/>
            <a:chExt cx="259605" cy="346024"/>
          </a:xfrm>
        </p:grpSpPr>
        <p:sp>
          <p:nvSpPr>
            <p:cNvPr id="13182" name="Google Shape;13182;p10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10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10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10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6" name="Google Shape;13186;p105"/>
          <p:cNvGrpSpPr/>
          <p:nvPr/>
        </p:nvGrpSpPr>
        <p:grpSpPr>
          <a:xfrm>
            <a:off x="1394741" y="1512061"/>
            <a:ext cx="252444" cy="351722"/>
            <a:chOff x="1394741" y="1512061"/>
            <a:chExt cx="252444" cy="351722"/>
          </a:xfrm>
        </p:grpSpPr>
        <p:sp>
          <p:nvSpPr>
            <p:cNvPr id="13187" name="Google Shape;13187;p10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10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10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10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10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10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10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10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10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10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10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10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10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10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10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10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10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105"/>
          <p:cNvGrpSpPr/>
          <p:nvPr/>
        </p:nvGrpSpPr>
        <p:grpSpPr>
          <a:xfrm>
            <a:off x="855096" y="1504485"/>
            <a:ext cx="380910" cy="339594"/>
            <a:chOff x="855096" y="1504485"/>
            <a:chExt cx="380910" cy="339594"/>
          </a:xfrm>
        </p:grpSpPr>
        <p:sp>
          <p:nvSpPr>
            <p:cNvPr id="13205" name="Google Shape;13205;p10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10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10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10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10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0" name="Google Shape;13210;p105"/>
          <p:cNvGrpSpPr/>
          <p:nvPr/>
        </p:nvGrpSpPr>
        <p:grpSpPr>
          <a:xfrm>
            <a:off x="1819576" y="1511679"/>
            <a:ext cx="352103" cy="352103"/>
            <a:chOff x="1819576" y="1511679"/>
            <a:chExt cx="352103" cy="352103"/>
          </a:xfrm>
        </p:grpSpPr>
        <p:sp>
          <p:nvSpPr>
            <p:cNvPr id="13211" name="Google Shape;13211;p10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10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10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10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5" name="Google Shape;13215;p105"/>
          <p:cNvGrpSpPr/>
          <p:nvPr/>
        </p:nvGrpSpPr>
        <p:grpSpPr>
          <a:xfrm>
            <a:off x="5621097" y="1500761"/>
            <a:ext cx="371424" cy="355446"/>
            <a:chOff x="5621097" y="1500761"/>
            <a:chExt cx="371424" cy="355446"/>
          </a:xfrm>
        </p:grpSpPr>
        <p:sp>
          <p:nvSpPr>
            <p:cNvPr id="13216" name="Google Shape;13216;p10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10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105"/>
          <p:cNvGrpSpPr/>
          <p:nvPr/>
        </p:nvGrpSpPr>
        <p:grpSpPr>
          <a:xfrm>
            <a:off x="4670239" y="1541599"/>
            <a:ext cx="359679" cy="321833"/>
            <a:chOff x="4670239" y="1541599"/>
            <a:chExt cx="359679" cy="321833"/>
          </a:xfrm>
        </p:grpSpPr>
        <p:sp>
          <p:nvSpPr>
            <p:cNvPr id="13219" name="Google Shape;13219;p10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10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10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10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10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4" name="Google Shape;13224;p105"/>
          <p:cNvGrpSpPr/>
          <p:nvPr/>
        </p:nvGrpSpPr>
        <p:grpSpPr>
          <a:xfrm>
            <a:off x="4212429" y="1502385"/>
            <a:ext cx="321037" cy="353822"/>
            <a:chOff x="4212429" y="1502385"/>
            <a:chExt cx="321037" cy="353822"/>
          </a:xfrm>
        </p:grpSpPr>
        <p:sp>
          <p:nvSpPr>
            <p:cNvPr id="13225" name="Google Shape;13225;p10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10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10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10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105"/>
          <p:cNvGrpSpPr/>
          <p:nvPr/>
        </p:nvGrpSpPr>
        <p:grpSpPr>
          <a:xfrm>
            <a:off x="2302788" y="1505981"/>
            <a:ext cx="336188" cy="335425"/>
            <a:chOff x="2302788" y="1505981"/>
            <a:chExt cx="336188" cy="335425"/>
          </a:xfrm>
        </p:grpSpPr>
        <p:sp>
          <p:nvSpPr>
            <p:cNvPr id="13230" name="Google Shape;13230;p10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10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10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10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10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10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10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10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10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10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10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10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10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10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10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10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10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105"/>
          <p:cNvGrpSpPr/>
          <p:nvPr/>
        </p:nvGrpSpPr>
        <p:grpSpPr>
          <a:xfrm>
            <a:off x="2780301" y="1521896"/>
            <a:ext cx="333133" cy="321037"/>
            <a:chOff x="2780301" y="1521896"/>
            <a:chExt cx="333133" cy="321037"/>
          </a:xfrm>
        </p:grpSpPr>
        <p:sp>
          <p:nvSpPr>
            <p:cNvPr id="13248" name="Google Shape;13248;p10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10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10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10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10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10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10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10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10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10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10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10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10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10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10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10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10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10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10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10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8" name="Google Shape;13268;p10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10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10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1" name="Google Shape;13271;p105"/>
          <p:cNvGrpSpPr/>
          <p:nvPr/>
        </p:nvGrpSpPr>
        <p:grpSpPr>
          <a:xfrm>
            <a:off x="3316159" y="1515085"/>
            <a:ext cx="211892" cy="339594"/>
            <a:chOff x="3316159" y="1515085"/>
            <a:chExt cx="211892" cy="339594"/>
          </a:xfrm>
        </p:grpSpPr>
        <p:sp>
          <p:nvSpPr>
            <p:cNvPr id="13272" name="Google Shape;13272;p10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10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10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10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10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10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105"/>
          <p:cNvGrpSpPr/>
          <p:nvPr/>
        </p:nvGrpSpPr>
        <p:grpSpPr>
          <a:xfrm>
            <a:off x="3716358" y="1544655"/>
            <a:ext cx="361971" cy="314958"/>
            <a:chOff x="3716358" y="1544655"/>
            <a:chExt cx="361971" cy="314958"/>
          </a:xfrm>
        </p:grpSpPr>
        <p:sp>
          <p:nvSpPr>
            <p:cNvPr id="13279" name="Google Shape;13279;p10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10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10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10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10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4" name="Google Shape;13284;p105"/>
            <p:cNvGrpSpPr/>
            <p:nvPr/>
          </p:nvGrpSpPr>
          <p:grpSpPr>
            <a:xfrm>
              <a:off x="3716358" y="1544655"/>
              <a:ext cx="361971" cy="314958"/>
              <a:chOff x="3716358" y="1544655"/>
              <a:chExt cx="361971" cy="314958"/>
            </a:xfrm>
          </p:grpSpPr>
          <p:sp>
            <p:nvSpPr>
              <p:cNvPr id="13285" name="Google Shape;13285;p10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10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10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10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10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90" name="Google Shape;13290;p105"/>
          <p:cNvGrpSpPr/>
          <p:nvPr/>
        </p:nvGrpSpPr>
        <p:grpSpPr>
          <a:xfrm>
            <a:off x="7011924" y="1557552"/>
            <a:ext cx="499533" cy="305136"/>
            <a:chOff x="7009649" y="1541981"/>
            <a:chExt cx="524940" cy="320655"/>
          </a:xfrm>
        </p:grpSpPr>
        <p:sp>
          <p:nvSpPr>
            <p:cNvPr id="13291" name="Google Shape;13291;p10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10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10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10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10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10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10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10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9" name="Google Shape;13299;p105"/>
          <p:cNvGrpSpPr/>
          <p:nvPr/>
        </p:nvGrpSpPr>
        <p:grpSpPr>
          <a:xfrm>
            <a:off x="8034034" y="1518109"/>
            <a:ext cx="282746" cy="340358"/>
            <a:chOff x="8034034" y="1518109"/>
            <a:chExt cx="282746" cy="340358"/>
          </a:xfrm>
        </p:grpSpPr>
        <p:sp>
          <p:nvSpPr>
            <p:cNvPr id="13300" name="Google Shape;13300;p10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10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10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10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4" name="Google Shape;13304;p105"/>
          <p:cNvGrpSpPr/>
          <p:nvPr/>
        </p:nvGrpSpPr>
        <p:grpSpPr>
          <a:xfrm>
            <a:off x="7582302" y="1499934"/>
            <a:ext cx="369133" cy="360411"/>
            <a:chOff x="7582302" y="1499934"/>
            <a:chExt cx="369133" cy="360411"/>
          </a:xfrm>
        </p:grpSpPr>
        <p:sp>
          <p:nvSpPr>
            <p:cNvPr id="13305" name="Google Shape;13305;p10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10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10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10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10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313" name="Shape 13313"/>
        <p:cNvGrpSpPr/>
        <p:nvPr/>
      </p:nvGrpSpPr>
      <p:grpSpPr>
        <a:xfrm>
          <a:off x="0" y="0"/>
          <a:ext cx="0" cy="0"/>
          <a:chOff x="0" y="0"/>
          <a:chExt cx="0" cy="0"/>
        </a:xfrm>
      </p:grpSpPr>
      <p:pic>
        <p:nvPicPr>
          <p:cNvPr id="13314" name="Google Shape;13314;p10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249" name="Shape 249"/>
        <p:cNvGrpSpPr/>
        <p:nvPr/>
      </p:nvGrpSpPr>
      <p:grpSpPr>
        <a:xfrm>
          <a:off x="0" y="0"/>
          <a:ext cx="0" cy="0"/>
          <a:chOff x="0" y="0"/>
          <a:chExt cx="0" cy="0"/>
        </a:xfrm>
      </p:grpSpPr>
      <p:sp>
        <p:nvSpPr>
          <p:cNvPr id="250" name="Google Shape;250;p35"/>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1</a:t>
            </a:r>
            <a:endParaRPr sz="3500"/>
          </a:p>
        </p:txBody>
      </p:sp>
      <p:sp>
        <p:nvSpPr>
          <p:cNvPr id="251" name="Google Shape;251;p35"/>
          <p:cNvSpPr txBox="1"/>
          <p:nvPr/>
        </p:nvSpPr>
        <p:spPr>
          <a:xfrm>
            <a:off x="282286" y="2889702"/>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current Master’s student who was homeschooled from 2nd to 9th grade for the purpose of pursuing competitive tennis.</a:t>
            </a:r>
            <a:endParaRPr>
              <a:solidFill>
                <a:schemeClr val="lt1"/>
              </a:solidFill>
              <a:latin typeface="Muli"/>
              <a:ea typeface="Muli"/>
              <a:cs typeface="Muli"/>
              <a:sym typeface="Muli"/>
            </a:endParaRPr>
          </a:p>
        </p:txBody>
      </p:sp>
      <p:sp>
        <p:nvSpPr>
          <p:cNvPr id="252" name="Google Shape;252;p35"/>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253" name="Google Shape;253;p35"/>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
        <p:nvSpPr>
          <p:cNvPr id="254" name="Google Shape;254;p35"/>
          <p:cNvSpPr txBox="1"/>
          <p:nvPr/>
        </p:nvSpPr>
        <p:spPr>
          <a:xfrm>
            <a:off x="2154000" y="3065175"/>
            <a:ext cx="18141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the biggest problem she remembers about her father's teaching was the harsh feedback because that was the only way he knew how to give feedback</a:t>
            </a:r>
            <a:endParaRPr>
              <a:solidFill>
                <a:schemeClr val="lt1"/>
              </a:solidFill>
              <a:latin typeface="Muli"/>
              <a:ea typeface="Muli"/>
              <a:cs typeface="Muli"/>
              <a:sym typeface="Muli"/>
            </a:endParaRPr>
          </a:p>
        </p:txBody>
      </p:sp>
      <p:sp>
        <p:nvSpPr>
          <p:cNvPr id="255" name="Google Shape;255;p35"/>
          <p:cNvSpPr txBox="1"/>
          <p:nvPr/>
        </p:nvSpPr>
        <p:spPr>
          <a:xfrm>
            <a:off x="2154000" y="1657600"/>
            <a:ext cx="2624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were</a:t>
            </a:r>
            <a:endParaRPr b="1" sz="2000">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surprised to realize…</a:t>
            </a:r>
            <a:endParaRPr b="1" sz="2000">
              <a:solidFill>
                <a:schemeClr val="lt1"/>
              </a:solidFill>
              <a:latin typeface="Montserrat"/>
              <a:ea typeface="Montserrat"/>
              <a:cs typeface="Montserrat"/>
              <a:sym typeface="Montserrat"/>
            </a:endParaRPr>
          </a:p>
        </p:txBody>
      </p:sp>
      <p:sp>
        <p:nvSpPr>
          <p:cNvPr id="256" name="Google Shape;256;p35"/>
          <p:cNvSpPr txBox="1"/>
          <p:nvPr/>
        </p:nvSpPr>
        <p:spPr>
          <a:xfrm>
            <a:off x="4314275" y="2889700"/>
            <a:ext cx="1772100" cy="14187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that parents, esp those who don't have a formal background in education, don't know how to provide constructive, academic feedback</a:t>
            </a:r>
            <a:endParaRPr>
              <a:solidFill>
                <a:schemeClr val="lt1"/>
              </a:solidFill>
              <a:latin typeface="Muli"/>
              <a:ea typeface="Muli"/>
              <a:cs typeface="Muli"/>
              <a:sym typeface="Muli"/>
            </a:endParaRPr>
          </a:p>
        </p:txBody>
      </p:sp>
      <p:sp>
        <p:nvSpPr>
          <p:cNvPr id="257" name="Google Shape;257;p35"/>
          <p:cNvSpPr txBox="1"/>
          <p:nvPr/>
        </p:nvSpPr>
        <p:spPr>
          <a:xfrm>
            <a:off x="4314275" y="1657607"/>
            <a:ext cx="19116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wonder if this means…</a:t>
            </a:r>
            <a:endParaRPr b="1" sz="2000">
              <a:solidFill>
                <a:schemeClr val="lt1"/>
              </a:solidFill>
              <a:latin typeface="Montserrat"/>
              <a:ea typeface="Montserrat"/>
              <a:cs typeface="Montserrat"/>
              <a:sym typeface="Montserrat"/>
            </a:endParaRPr>
          </a:p>
        </p:txBody>
      </p:sp>
      <p:sp>
        <p:nvSpPr>
          <p:cNvPr id="258" name="Google Shape;258;p35"/>
          <p:cNvSpPr txBox="1"/>
          <p:nvPr/>
        </p:nvSpPr>
        <p:spPr>
          <a:xfrm>
            <a:off x="6764886" y="2829452"/>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create a feedback platform to mediate between homeschooling parents and their children</a:t>
            </a:r>
            <a:endParaRPr>
              <a:solidFill>
                <a:schemeClr val="lt1"/>
              </a:solidFill>
              <a:latin typeface="Muli"/>
              <a:ea typeface="Muli"/>
              <a:cs typeface="Muli"/>
              <a:sym typeface="Muli"/>
            </a:endParaRPr>
          </a:p>
        </p:txBody>
      </p:sp>
      <p:sp>
        <p:nvSpPr>
          <p:cNvPr id="259" name="Google Shape;259;p35"/>
          <p:cNvSpPr txBox="1"/>
          <p:nvPr/>
        </p:nvSpPr>
        <p:spPr>
          <a:xfrm>
            <a:off x="6764875" y="1693900"/>
            <a:ext cx="2225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It would be game-changing to…</a:t>
            </a:r>
            <a:endParaRPr b="1" sz="2000">
              <a:solidFill>
                <a:schemeClr val="lt1"/>
              </a:solidFill>
              <a:latin typeface="Montserrat"/>
              <a:ea typeface="Montserrat"/>
              <a:cs typeface="Montserrat"/>
              <a:sym typeface="Montserrat"/>
            </a:endParaRPr>
          </a:p>
        </p:txBody>
      </p:sp>
      <p:sp>
        <p:nvSpPr>
          <p:cNvPr id="260" name="Google Shape;260;p35"/>
          <p:cNvSpPr/>
          <p:nvPr/>
        </p:nvSpPr>
        <p:spPr>
          <a:xfrm>
            <a:off x="6347775" y="1291000"/>
            <a:ext cx="2723700" cy="3376500"/>
          </a:xfrm>
          <a:prstGeom prst="rect">
            <a:avLst/>
          </a:prstGeom>
          <a:no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2"/>
            </a:gs>
          </a:gsLst>
          <a:lin ang="0" scaled="0"/>
        </a:gradFill>
      </p:bgPr>
    </p:bg>
    <p:spTree>
      <p:nvGrpSpPr>
        <p:cNvPr id="264" name="Shape 264"/>
        <p:cNvGrpSpPr/>
        <p:nvPr/>
      </p:nvGrpSpPr>
      <p:grpSpPr>
        <a:xfrm>
          <a:off x="0" y="0"/>
          <a:ext cx="0" cy="0"/>
          <a:chOff x="0" y="0"/>
          <a:chExt cx="0" cy="0"/>
        </a:xfrm>
      </p:grpSpPr>
      <p:sp>
        <p:nvSpPr>
          <p:cNvPr id="265" name="Google Shape;265;p36"/>
          <p:cNvSpPr txBox="1"/>
          <p:nvPr>
            <p:ph type="title"/>
          </p:nvPr>
        </p:nvSpPr>
        <p:spPr>
          <a:xfrm>
            <a:off x="282275" y="568600"/>
            <a:ext cx="368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t>POV 2</a:t>
            </a:r>
            <a:endParaRPr sz="3500"/>
          </a:p>
        </p:txBody>
      </p:sp>
      <p:sp>
        <p:nvSpPr>
          <p:cNvPr id="266" name="Google Shape;266;p36"/>
          <p:cNvSpPr txBox="1"/>
          <p:nvPr/>
        </p:nvSpPr>
        <p:spPr>
          <a:xfrm>
            <a:off x="282286" y="3065177"/>
            <a:ext cx="1666500" cy="1243200"/>
          </a:xfrm>
          <a:prstGeom prst="rect">
            <a:avLst/>
          </a:prstGeom>
          <a:noFill/>
          <a:ln>
            <a:noFill/>
          </a:ln>
        </p:spPr>
        <p:txBody>
          <a:bodyPr anchorCtr="0" anchor="ctr" bIns="0" lIns="0" spcFirstLastPara="1" rIns="0" wrap="square" tIns="6025">
            <a:noAutofit/>
          </a:bodyPr>
          <a:lstStyle/>
          <a:p>
            <a:pPr indent="0" lvl="0" marL="0" marR="0" rtl="0" algn="l">
              <a:lnSpc>
                <a:spcPct val="100000"/>
              </a:lnSpc>
              <a:spcBef>
                <a:spcPts val="0"/>
              </a:spcBef>
              <a:spcAft>
                <a:spcPts val="0"/>
              </a:spcAft>
              <a:buNone/>
            </a:pPr>
            <a:r>
              <a:rPr lang="en">
                <a:solidFill>
                  <a:schemeClr val="lt1"/>
                </a:solidFill>
                <a:latin typeface="Muli"/>
                <a:ea typeface="Muli"/>
                <a:cs typeface="Muli"/>
                <a:sym typeface="Muli"/>
              </a:rPr>
              <a:t>a current college freshman who was homeschooled by his mother from pre-K all the way through high school, along with his three brothers</a:t>
            </a:r>
            <a:endParaRPr>
              <a:solidFill>
                <a:schemeClr val="lt1"/>
              </a:solidFill>
              <a:latin typeface="Muli"/>
              <a:ea typeface="Muli"/>
              <a:cs typeface="Muli"/>
              <a:sym typeface="Muli"/>
            </a:endParaRPr>
          </a:p>
        </p:txBody>
      </p:sp>
      <p:sp>
        <p:nvSpPr>
          <p:cNvPr id="267" name="Google Shape;267;p36"/>
          <p:cNvSpPr txBox="1"/>
          <p:nvPr/>
        </p:nvSpPr>
        <p:spPr>
          <a:xfrm>
            <a:off x="282273" y="1657600"/>
            <a:ext cx="1409400" cy="281400"/>
          </a:xfrm>
          <a:prstGeom prst="rect">
            <a:avLst/>
          </a:prstGeom>
          <a:noFill/>
          <a:ln>
            <a:noFill/>
          </a:ln>
        </p:spPr>
        <p:txBody>
          <a:bodyPr anchorCtr="0" anchor="t" bIns="0" lIns="0" spcFirstLastPara="1" rIns="0" wrap="square" tIns="67600">
            <a:noAutofit/>
          </a:bodyPr>
          <a:lstStyle/>
          <a:p>
            <a:pPr indent="0" lvl="0" marL="0" marR="0" rtl="0" algn="l">
              <a:lnSpc>
                <a:spcPct val="100000"/>
              </a:lnSpc>
              <a:spcBef>
                <a:spcPts val="0"/>
              </a:spcBef>
              <a:spcAft>
                <a:spcPts val="0"/>
              </a:spcAft>
              <a:buNone/>
            </a:pPr>
            <a:r>
              <a:rPr b="1" lang="en" sz="2000">
                <a:solidFill>
                  <a:schemeClr val="lt1"/>
                </a:solidFill>
                <a:latin typeface="Montserrat"/>
                <a:ea typeface="Montserrat"/>
                <a:cs typeface="Montserrat"/>
                <a:sym typeface="Montserrat"/>
              </a:rPr>
              <a:t>We met…</a:t>
            </a:r>
            <a:endParaRPr b="1" sz="2000">
              <a:solidFill>
                <a:schemeClr val="lt1"/>
              </a:solidFill>
              <a:latin typeface="Montserrat"/>
              <a:ea typeface="Montserrat"/>
              <a:cs typeface="Montserrat"/>
              <a:sym typeface="Montserrat"/>
            </a:endParaRPr>
          </a:p>
        </p:txBody>
      </p:sp>
      <p:cxnSp>
        <p:nvCxnSpPr>
          <p:cNvPr id="268" name="Google Shape;268;p36"/>
          <p:cNvCxnSpPr/>
          <p:nvPr/>
        </p:nvCxnSpPr>
        <p:spPr>
          <a:xfrm>
            <a:off x="8420775" y="418900"/>
            <a:ext cx="0" cy="8721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rofessional Company Report by Slidesgo">
  <a:themeElements>
    <a:clrScheme name="Simple Light">
      <a:dk1>
        <a:srgbClr val="FE8A2F"/>
      </a:dk1>
      <a:lt1>
        <a:srgbClr val="FFFFFF"/>
      </a:lt1>
      <a:dk2>
        <a:srgbClr val="FFFFFF"/>
      </a:dk2>
      <a:lt2>
        <a:srgbClr val="FEC67C"/>
      </a:lt2>
      <a:accent1>
        <a:srgbClr val="FE8A2F"/>
      </a:accent1>
      <a:accent2>
        <a:srgbClr val="FEC67C"/>
      </a:accent2>
      <a:accent3>
        <a:srgbClr val="FE8A2F"/>
      </a:accent3>
      <a:accent4>
        <a:srgbClr val="FEC67C"/>
      </a:accent4>
      <a:accent5>
        <a:srgbClr val="FE8A2F"/>
      </a:accent5>
      <a:accent6>
        <a:srgbClr val="FEC67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